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312" r:id="rId5"/>
    <p:sldId id="316" r:id="rId6"/>
    <p:sldId id="327" r:id="rId7"/>
    <p:sldId id="331" r:id="rId8"/>
    <p:sldId id="334" r:id="rId9"/>
    <p:sldId id="332" r:id="rId10"/>
    <p:sldId id="336" r:id="rId11"/>
    <p:sldId id="340" r:id="rId12"/>
    <p:sldId id="333" r:id="rId13"/>
    <p:sldId id="330" r:id="rId14"/>
    <p:sldId id="337" r:id="rId15"/>
    <p:sldId id="352" r:id="rId16"/>
    <p:sldId id="335" r:id="rId17"/>
    <p:sldId id="339" r:id="rId18"/>
    <p:sldId id="345" r:id="rId19"/>
    <p:sldId id="347" r:id="rId20"/>
    <p:sldId id="346" r:id="rId21"/>
    <p:sldId id="349" r:id="rId22"/>
    <p:sldId id="350" r:id="rId23"/>
    <p:sldId id="351"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9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B3C27-E0E8-4337-9E55-F2320763E961}" v="74" dt="2024-01-11T17:17:46.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1" autoAdjust="0"/>
    <p:restoredTop sz="94660"/>
  </p:normalViewPr>
  <p:slideViewPr>
    <p:cSldViewPr snapToGrid="0">
      <p:cViewPr varScale="1">
        <p:scale>
          <a:sx n="107" d="100"/>
          <a:sy n="107" d="100"/>
        </p:scale>
        <p:origin x="420" y="102"/>
      </p:cViewPr>
      <p:guideLst/>
    </p:cSldViewPr>
  </p:slideViewPr>
  <p:notesTextViewPr>
    <p:cViewPr>
      <p:scale>
        <a:sx n="1" d="1"/>
        <a:sy n="1" d="1"/>
      </p:scale>
      <p:origin x="0" y="0"/>
    </p:cViewPr>
  </p:notesTextViewPr>
  <p:notesViewPr>
    <p:cSldViewPr snapToGrid="0">
      <p:cViewPr varScale="1">
        <p:scale>
          <a:sx n="84" d="100"/>
          <a:sy n="84" d="100"/>
        </p:scale>
        <p:origin x="297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Shearer" userId="5fabcc19-047f-4cdc-8276-75a2d2301167" providerId="ADAL" clId="{69F6C547-A0E1-49A4-96D9-1BCC7E95B380}"/>
    <pc:docChg chg="undo redo custSel addSld delSld modSld sldOrd">
      <pc:chgData name="Michelle Shearer" userId="5fabcc19-047f-4cdc-8276-75a2d2301167" providerId="ADAL" clId="{69F6C547-A0E1-49A4-96D9-1BCC7E95B380}" dt="2023-10-31T20:20:44.972" v="2024" actId="27636"/>
      <pc:docMkLst>
        <pc:docMk/>
      </pc:docMkLst>
      <pc:sldChg chg="modSp mod">
        <pc:chgData name="Michelle Shearer" userId="5fabcc19-047f-4cdc-8276-75a2d2301167" providerId="ADAL" clId="{69F6C547-A0E1-49A4-96D9-1BCC7E95B380}" dt="2023-10-31T18:56:36.532" v="1563" actId="20577"/>
        <pc:sldMkLst>
          <pc:docMk/>
          <pc:sldMk cId="282892679" sldId="312"/>
        </pc:sldMkLst>
        <pc:spChg chg="mod">
          <ac:chgData name="Michelle Shearer" userId="5fabcc19-047f-4cdc-8276-75a2d2301167" providerId="ADAL" clId="{69F6C547-A0E1-49A4-96D9-1BCC7E95B380}" dt="2023-10-31T18:56:36.532" v="1563" actId="20577"/>
          <ac:spMkLst>
            <pc:docMk/>
            <pc:sldMk cId="282892679" sldId="312"/>
            <ac:spMk id="4" creationId="{961762A8-3BFB-FFEA-9A51-33B62D26BB95}"/>
          </ac:spMkLst>
        </pc:spChg>
      </pc:sldChg>
      <pc:sldChg chg="modSp">
        <pc:chgData name="Michelle Shearer" userId="5fabcc19-047f-4cdc-8276-75a2d2301167" providerId="ADAL" clId="{69F6C547-A0E1-49A4-96D9-1BCC7E95B380}" dt="2023-10-31T18:57:46.289" v="1567" actId="403"/>
        <pc:sldMkLst>
          <pc:docMk/>
          <pc:sldMk cId="2294531034" sldId="316"/>
        </pc:sldMkLst>
        <pc:spChg chg="mod">
          <ac:chgData name="Michelle Shearer" userId="5fabcc19-047f-4cdc-8276-75a2d2301167" providerId="ADAL" clId="{69F6C547-A0E1-49A4-96D9-1BCC7E95B380}" dt="2023-10-31T18:57:46.289" v="1567" actId="403"/>
          <ac:spMkLst>
            <pc:docMk/>
            <pc:sldMk cId="2294531034" sldId="316"/>
            <ac:spMk id="2" creationId="{8B167005-C036-4C43-AE56-7AF4B2DADBE3}"/>
          </ac:spMkLst>
        </pc:spChg>
      </pc:sldChg>
      <pc:sldChg chg="modSp mod">
        <pc:chgData name="Michelle Shearer" userId="5fabcc19-047f-4cdc-8276-75a2d2301167" providerId="ADAL" clId="{69F6C547-A0E1-49A4-96D9-1BCC7E95B380}" dt="2023-10-31T18:57:23.791" v="1566" actId="14100"/>
        <pc:sldMkLst>
          <pc:docMk/>
          <pc:sldMk cId="2356014740" sldId="327"/>
        </pc:sldMkLst>
        <pc:spChg chg="mod">
          <ac:chgData name="Michelle Shearer" userId="5fabcc19-047f-4cdc-8276-75a2d2301167" providerId="ADAL" clId="{69F6C547-A0E1-49A4-96D9-1BCC7E95B380}" dt="2023-10-31T18:57:23.791" v="1566" actId="14100"/>
          <ac:spMkLst>
            <pc:docMk/>
            <pc:sldMk cId="2356014740" sldId="327"/>
            <ac:spMk id="3" creationId="{5002B2D2-7F72-3D15-465B-AA9CB5E31BFE}"/>
          </ac:spMkLst>
        </pc:spChg>
      </pc:sldChg>
      <pc:sldChg chg="modSp mod">
        <pc:chgData name="Michelle Shearer" userId="5fabcc19-047f-4cdc-8276-75a2d2301167" providerId="ADAL" clId="{69F6C547-A0E1-49A4-96D9-1BCC7E95B380}" dt="2023-10-31T12:53:52.262" v="1314" actId="20577"/>
        <pc:sldMkLst>
          <pc:docMk/>
          <pc:sldMk cId="2923547738" sldId="330"/>
        </pc:sldMkLst>
        <pc:spChg chg="mod">
          <ac:chgData name="Michelle Shearer" userId="5fabcc19-047f-4cdc-8276-75a2d2301167" providerId="ADAL" clId="{69F6C547-A0E1-49A4-96D9-1BCC7E95B380}" dt="2023-10-31T12:53:52.262" v="1314" actId="20577"/>
          <ac:spMkLst>
            <pc:docMk/>
            <pc:sldMk cId="2923547738" sldId="330"/>
            <ac:spMk id="13" creationId="{72B0C794-F281-4FCB-803C-E55DC0246DD1}"/>
          </ac:spMkLst>
        </pc:spChg>
      </pc:sldChg>
      <pc:sldChg chg="modSp mod">
        <pc:chgData name="Michelle Shearer" userId="5fabcc19-047f-4cdc-8276-75a2d2301167" providerId="ADAL" clId="{69F6C547-A0E1-49A4-96D9-1BCC7E95B380}" dt="2023-10-31T19:35:46.591" v="1679" actId="20577"/>
        <pc:sldMkLst>
          <pc:docMk/>
          <pc:sldMk cId="241922657" sldId="331"/>
        </pc:sldMkLst>
        <pc:spChg chg="mod">
          <ac:chgData name="Michelle Shearer" userId="5fabcc19-047f-4cdc-8276-75a2d2301167" providerId="ADAL" clId="{69F6C547-A0E1-49A4-96D9-1BCC7E95B380}" dt="2023-10-31T19:35:46.591" v="1679" actId="20577"/>
          <ac:spMkLst>
            <pc:docMk/>
            <pc:sldMk cId="241922657" sldId="331"/>
            <ac:spMk id="3" creationId="{5002B2D2-7F72-3D15-465B-AA9CB5E31BFE}"/>
          </ac:spMkLst>
        </pc:spChg>
      </pc:sldChg>
      <pc:sldChg chg="modSp mod">
        <pc:chgData name="Michelle Shearer" userId="5fabcc19-047f-4cdc-8276-75a2d2301167" providerId="ADAL" clId="{69F6C547-A0E1-49A4-96D9-1BCC7E95B380}" dt="2023-10-31T18:58:45.100" v="1570" actId="1076"/>
        <pc:sldMkLst>
          <pc:docMk/>
          <pc:sldMk cId="2297812431" sldId="332"/>
        </pc:sldMkLst>
        <pc:spChg chg="mod">
          <ac:chgData name="Michelle Shearer" userId="5fabcc19-047f-4cdc-8276-75a2d2301167" providerId="ADAL" clId="{69F6C547-A0E1-49A4-96D9-1BCC7E95B380}" dt="2023-10-31T18:58:32.211" v="1569" actId="404"/>
          <ac:spMkLst>
            <pc:docMk/>
            <pc:sldMk cId="2297812431" sldId="332"/>
            <ac:spMk id="3" creationId="{5002B2D2-7F72-3D15-465B-AA9CB5E31BFE}"/>
          </ac:spMkLst>
        </pc:spChg>
        <pc:picChg chg="mod">
          <ac:chgData name="Michelle Shearer" userId="5fabcc19-047f-4cdc-8276-75a2d2301167" providerId="ADAL" clId="{69F6C547-A0E1-49A4-96D9-1BCC7E95B380}" dt="2023-10-31T18:58:45.100" v="1570" actId="1076"/>
          <ac:picMkLst>
            <pc:docMk/>
            <pc:sldMk cId="2297812431" sldId="332"/>
            <ac:picMk id="6" creationId="{E775BBF2-FEE5-2CA8-91AB-C55F94737DDA}"/>
          </ac:picMkLst>
        </pc:picChg>
      </pc:sldChg>
      <pc:sldChg chg="modSp mod">
        <pc:chgData name="Michelle Shearer" userId="5fabcc19-047f-4cdc-8276-75a2d2301167" providerId="ADAL" clId="{69F6C547-A0E1-49A4-96D9-1BCC7E95B380}" dt="2023-10-31T18:32:48.513" v="1557" actId="404"/>
        <pc:sldMkLst>
          <pc:docMk/>
          <pc:sldMk cId="1613770699" sldId="333"/>
        </pc:sldMkLst>
        <pc:spChg chg="mod">
          <ac:chgData name="Michelle Shearer" userId="5fabcc19-047f-4cdc-8276-75a2d2301167" providerId="ADAL" clId="{69F6C547-A0E1-49A4-96D9-1BCC7E95B380}" dt="2023-10-31T18:32:48.513" v="1557" actId="404"/>
          <ac:spMkLst>
            <pc:docMk/>
            <pc:sldMk cId="1613770699" sldId="333"/>
            <ac:spMk id="3" creationId="{5002B2D2-7F72-3D15-465B-AA9CB5E31BFE}"/>
          </ac:spMkLst>
        </pc:spChg>
        <pc:spChg chg="mod">
          <ac:chgData name="Michelle Shearer" userId="5fabcc19-047f-4cdc-8276-75a2d2301167" providerId="ADAL" clId="{69F6C547-A0E1-49A4-96D9-1BCC7E95B380}" dt="2023-10-31T12:34:15.079" v="752" actId="20577"/>
          <ac:spMkLst>
            <pc:docMk/>
            <pc:sldMk cId="1613770699" sldId="333"/>
            <ac:spMk id="4" creationId="{B18D2041-AFD0-4DE7-BF26-FB87F3A13EF6}"/>
          </ac:spMkLst>
        </pc:spChg>
      </pc:sldChg>
      <pc:sldChg chg="modSp mod">
        <pc:chgData name="Michelle Shearer" userId="5fabcc19-047f-4cdc-8276-75a2d2301167" providerId="ADAL" clId="{69F6C547-A0E1-49A4-96D9-1BCC7E95B380}" dt="2023-10-31T20:20:44.972" v="2024" actId="27636"/>
        <pc:sldMkLst>
          <pc:docMk/>
          <pc:sldMk cId="4178376764" sldId="334"/>
        </pc:sldMkLst>
        <pc:spChg chg="mod">
          <ac:chgData name="Michelle Shearer" userId="5fabcc19-047f-4cdc-8276-75a2d2301167" providerId="ADAL" clId="{69F6C547-A0E1-49A4-96D9-1BCC7E95B380}" dt="2023-10-31T20:20:44.972" v="2024" actId="27636"/>
          <ac:spMkLst>
            <pc:docMk/>
            <pc:sldMk cId="4178376764" sldId="334"/>
            <ac:spMk id="3" creationId="{5002B2D2-7F72-3D15-465B-AA9CB5E31BFE}"/>
          </ac:spMkLst>
        </pc:spChg>
      </pc:sldChg>
      <pc:sldChg chg="addSp delSp modSp mod">
        <pc:chgData name="Michelle Shearer" userId="5fabcc19-047f-4cdc-8276-75a2d2301167" providerId="ADAL" clId="{69F6C547-A0E1-49A4-96D9-1BCC7E95B380}" dt="2023-10-31T18:59:51.338" v="1575" actId="1076"/>
        <pc:sldMkLst>
          <pc:docMk/>
          <pc:sldMk cId="1615541990" sldId="335"/>
        </pc:sldMkLst>
        <pc:spChg chg="mod">
          <ac:chgData name="Michelle Shearer" userId="5fabcc19-047f-4cdc-8276-75a2d2301167" providerId="ADAL" clId="{69F6C547-A0E1-49A4-96D9-1BCC7E95B380}" dt="2023-10-31T18:59:43.284" v="1574" actId="404"/>
          <ac:spMkLst>
            <pc:docMk/>
            <pc:sldMk cId="1615541990" sldId="335"/>
            <ac:spMk id="3" creationId="{5002B2D2-7F72-3D15-465B-AA9CB5E31BFE}"/>
          </ac:spMkLst>
        </pc:spChg>
        <pc:spChg chg="mod">
          <ac:chgData name="Michelle Shearer" userId="5fabcc19-047f-4cdc-8276-75a2d2301167" providerId="ADAL" clId="{69F6C547-A0E1-49A4-96D9-1BCC7E95B380}" dt="2023-10-24T20:06:52.079" v="55" actId="20577"/>
          <ac:spMkLst>
            <pc:docMk/>
            <pc:sldMk cId="1615541990" sldId="335"/>
            <ac:spMk id="4" creationId="{B18D2041-AFD0-4DE7-BF26-FB87F3A13EF6}"/>
          </ac:spMkLst>
        </pc:spChg>
        <pc:picChg chg="del">
          <ac:chgData name="Michelle Shearer" userId="5fabcc19-047f-4cdc-8276-75a2d2301167" providerId="ADAL" clId="{69F6C547-A0E1-49A4-96D9-1BCC7E95B380}" dt="2023-10-24T20:06:26.048" v="41" actId="478"/>
          <ac:picMkLst>
            <pc:docMk/>
            <pc:sldMk cId="1615541990" sldId="335"/>
            <ac:picMk id="5" creationId="{32F807C8-BF8E-B342-7AD4-0856F0DF555E}"/>
          </ac:picMkLst>
        </pc:picChg>
        <pc:picChg chg="add mod">
          <ac:chgData name="Michelle Shearer" userId="5fabcc19-047f-4cdc-8276-75a2d2301167" providerId="ADAL" clId="{69F6C547-A0E1-49A4-96D9-1BCC7E95B380}" dt="2023-10-31T18:59:51.338" v="1575" actId="1076"/>
          <ac:picMkLst>
            <pc:docMk/>
            <pc:sldMk cId="1615541990" sldId="335"/>
            <ac:picMk id="6" creationId="{2B8DC27D-04BC-EA44-9A5A-77A5574E0AC3}"/>
          </ac:picMkLst>
        </pc:picChg>
      </pc:sldChg>
      <pc:sldChg chg="modSp mod">
        <pc:chgData name="Michelle Shearer" userId="5fabcc19-047f-4cdc-8276-75a2d2301167" providerId="ADAL" clId="{69F6C547-A0E1-49A4-96D9-1BCC7E95B380}" dt="2023-10-31T18:58:54.007" v="1571" actId="403"/>
        <pc:sldMkLst>
          <pc:docMk/>
          <pc:sldMk cId="429458977" sldId="336"/>
        </pc:sldMkLst>
        <pc:spChg chg="mod">
          <ac:chgData name="Michelle Shearer" userId="5fabcc19-047f-4cdc-8276-75a2d2301167" providerId="ADAL" clId="{69F6C547-A0E1-49A4-96D9-1BCC7E95B380}" dt="2023-10-31T18:58:54.007" v="1571" actId="403"/>
          <ac:spMkLst>
            <pc:docMk/>
            <pc:sldMk cId="429458977" sldId="336"/>
            <ac:spMk id="2" creationId="{8B167005-C036-4C43-AE56-7AF4B2DADBE3}"/>
          </ac:spMkLst>
        </pc:spChg>
      </pc:sldChg>
      <pc:sldChg chg="modSp mod">
        <pc:chgData name="Michelle Shearer" userId="5fabcc19-047f-4cdc-8276-75a2d2301167" providerId="ADAL" clId="{69F6C547-A0E1-49A4-96D9-1BCC7E95B380}" dt="2023-10-31T18:59:32.720" v="1572" actId="403"/>
        <pc:sldMkLst>
          <pc:docMk/>
          <pc:sldMk cId="4089449412" sldId="337"/>
        </pc:sldMkLst>
        <pc:spChg chg="mod">
          <ac:chgData name="Michelle Shearer" userId="5fabcc19-047f-4cdc-8276-75a2d2301167" providerId="ADAL" clId="{69F6C547-A0E1-49A4-96D9-1BCC7E95B380}" dt="2023-10-31T18:59:32.720" v="1572" actId="403"/>
          <ac:spMkLst>
            <pc:docMk/>
            <pc:sldMk cId="4089449412" sldId="337"/>
            <ac:spMk id="2" creationId="{8B167005-C036-4C43-AE56-7AF4B2DADBE3}"/>
          </ac:spMkLst>
        </pc:spChg>
      </pc:sldChg>
      <pc:sldChg chg="del">
        <pc:chgData name="Michelle Shearer" userId="5fabcc19-047f-4cdc-8276-75a2d2301167" providerId="ADAL" clId="{69F6C547-A0E1-49A4-96D9-1BCC7E95B380}" dt="2023-10-31T12:40:08.794" v="1103" actId="47"/>
        <pc:sldMkLst>
          <pc:docMk/>
          <pc:sldMk cId="4081778537" sldId="338"/>
        </pc:sldMkLst>
      </pc:sldChg>
      <pc:sldChg chg="modSp mod">
        <pc:chgData name="Michelle Shearer" userId="5fabcc19-047f-4cdc-8276-75a2d2301167" providerId="ADAL" clId="{69F6C547-A0E1-49A4-96D9-1BCC7E95B380}" dt="2023-10-31T18:38:13.239" v="1559" actId="21"/>
        <pc:sldMkLst>
          <pc:docMk/>
          <pc:sldMk cId="262556348" sldId="339"/>
        </pc:sldMkLst>
        <pc:spChg chg="mod">
          <ac:chgData name="Michelle Shearer" userId="5fabcc19-047f-4cdc-8276-75a2d2301167" providerId="ADAL" clId="{69F6C547-A0E1-49A4-96D9-1BCC7E95B380}" dt="2023-10-31T18:38:13.239" v="1559" actId="21"/>
          <ac:spMkLst>
            <pc:docMk/>
            <pc:sldMk cId="262556348" sldId="339"/>
            <ac:spMk id="3" creationId="{5002B2D2-7F72-3D15-465B-AA9CB5E31BFE}"/>
          </ac:spMkLst>
        </pc:spChg>
        <pc:spChg chg="mod">
          <ac:chgData name="Michelle Shearer" userId="5fabcc19-047f-4cdc-8276-75a2d2301167" providerId="ADAL" clId="{69F6C547-A0E1-49A4-96D9-1BCC7E95B380}" dt="2023-10-24T20:07:00.256" v="68" actId="20577"/>
          <ac:spMkLst>
            <pc:docMk/>
            <pc:sldMk cId="262556348" sldId="339"/>
            <ac:spMk id="4" creationId="{B18D2041-AFD0-4DE7-BF26-FB87F3A13EF6}"/>
          </ac:spMkLst>
        </pc:spChg>
      </pc:sldChg>
      <pc:sldChg chg="modSp mod ord">
        <pc:chgData name="Michelle Shearer" userId="5fabcc19-047f-4cdc-8276-75a2d2301167" providerId="ADAL" clId="{69F6C547-A0E1-49A4-96D9-1BCC7E95B380}" dt="2023-10-31T12:32:12.445" v="697"/>
        <pc:sldMkLst>
          <pc:docMk/>
          <pc:sldMk cId="290931851" sldId="340"/>
        </pc:sldMkLst>
        <pc:spChg chg="mod">
          <ac:chgData name="Michelle Shearer" userId="5fabcc19-047f-4cdc-8276-75a2d2301167" providerId="ADAL" clId="{69F6C547-A0E1-49A4-96D9-1BCC7E95B380}" dt="2023-10-31T12:20:04.026" v="664" actId="20577"/>
          <ac:spMkLst>
            <pc:docMk/>
            <pc:sldMk cId="290931851" sldId="340"/>
            <ac:spMk id="3" creationId="{5002B2D2-7F72-3D15-465B-AA9CB5E31BFE}"/>
          </ac:spMkLst>
        </pc:spChg>
      </pc:sldChg>
      <pc:sldChg chg="del">
        <pc:chgData name="Michelle Shearer" userId="5fabcc19-047f-4cdc-8276-75a2d2301167" providerId="ADAL" clId="{69F6C547-A0E1-49A4-96D9-1BCC7E95B380}" dt="2023-10-31T12:40:01.793" v="1101" actId="47"/>
        <pc:sldMkLst>
          <pc:docMk/>
          <pc:sldMk cId="4239742828" sldId="341"/>
        </pc:sldMkLst>
      </pc:sldChg>
      <pc:sldChg chg="modSp del mod">
        <pc:chgData name="Michelle Shearer" userId="5fabcc19-047f-4cdc-8276-75a2d2301167" providerId="ADAL" clId="{69F6C547-A0E1-49A4-96D9-1BCC7E95B380}" dt="2023-10-31T11:56:59.691" v="412" actId="47"/>
        <pc:sldMkLst>
          <pc:docMk/>
          <pc:sldMk cId="1809057853" sldId="342"/>
        </pc:sldMkLst>
        <pc:spChg chg="mod">
          <ac:chgData name="Michelle Shearer" userId="5fabcc19-047f-4cdc-8276-75a2d2301167" providerId="ADAL" clId="{69F6C547-A0E1-49A4-96D9-1BCC7E95B380}" dt="2023-10-31T11:56:19.910" v="404" actId="21"/>
          <ac:spMkLst>
            <pc:docMk/>
            <pc:sldMk cId="1809057853" sldId="342"/>
            <ac:spMk id="3" creationId="{5002B2D2-7F72-3D15-465B-AA9CB5E31BFE}"/>
          </ac:spMkLst>
        </pc:spChg>
      </pc:sldChg>
      <pc:sldChg chg="del">
        <pc:chgData name="Michelle Shearer" userId="5fabcc19-047f-4cdc-8276-75a2d2301167" providerId="ADAL" clId="{69F6C547-A0E1-49A4-96D9-1BCC7E95B380}" dt="2023-10-31T12:40:04.744" v="1102" actId="47"/>
        <pc:sldMkLst>
          <pc:docMk/>
          <pc:sldMk cId="135837577" sldId="343"/>
        </pc:sldMkLst>
      </pc:sldChg>
      <pc:sldChg chg="del">
        <pc:chgData name="Michelle Shearer" userId="5fabcc19-047f-4cdc-8276-75a2d2301167" providerId="ADAL" clId="{69F6C547-A0E1-49A4-96D9-1BCC7E95B380}" dt="2023-10-31T12:40:13.075" v="1104" actId="47"/>
        <pc:sldMkLst>
          <pc:docMk/>
          <pc:sldMk cId="592309982" sldId="344"/>
        </pc:sldMkLst>
      </pc:sldChg>
      <pc:sldChg chg="modSp mod">
        <pc:chgData name="Michelle Shearer" userId="5fabcc19-047f-4cdc-8276-75a2d2301167" providerId="ADAL" clId="{69F6C547-A0E1-49A4-96D9-1BCC7E95B380}" dt="2023-10-24T20:31:06.653" v="117" actId="2711"/>
        <pc:sldMkLst>
          <pc:docMk/>
          <pc:sldMk cId="2282780388" sldId="345"/>
        </pc:sldMkLst>
        <pc:spChg chg="mod">
          <ac:chgData name="Michelle Shearer" userId="5fabcc19-047f-4cdc-8276-75a2d2301167" providerId="ADAL" clId="{69F6C547-A0E1-49A4-96D9-1BCC7E95B380}" dt="2023-10-24T20:31:06.653" v="117" actId="2711"/>
          <ac:spMkLst>
            <pc:docMk/>
            <pc:sldMk cId="2282780388" sldId="345"/>
            <ac:spMk id="3" creationId="{5002B2D2-7F72-3D15-465B-AA9CB5E31BFE}"/>
          </ac:spMkLst>
        </pc:spChg>
        <pc:spChg chg="mod">
          <ac:chgData name="Michelle Shearer" userId="5fabcc19-047f-4cdc-8276-75a2d2301167" providerId="ADAL" clId="{69F6C547-A0E1-49A4-96D9-1BCC7E95B380}" dt="2023-10-24T20:30:23.198" v="88" actId="20577"/>
          <ac:spMkLst>
            <pc:docMk/>
            <pc:sldMk cId="2282780388" sldId="345"/>
            <ac:spMk id="4" creationId="{B18D2041-AFD0-4DE7-BF26-FB87F3A13EF6}"/>
          </ac:spMkLst>
        </pc:spChg>
      </pc:sldChg>
      <pc:sldChg chg="modSp mod">
        <pc:chgData name="Michelle Shearer" userId="5fabcc19-047f-4cdc-8276-75a2d2301167" providerId="ADAL" clId="{69F6C547-A0E1-49A4-96D9-1BCC7E95B380}" dt="2023-10-31T18:28:40.290" v="1508" actId="20577"/>
        <pc:sldMkLst>
          <pc:docMk/>
          <pc:sldMk cId="1792873623" sldId="346"/>
        </pc:sldMkLst>
        <pc:spChg chg="mod">
          <ac:chgData name="Michelle Shearer" userId="5fabcc19-047f-4cdc-8276-75a2d2301167" providerId="ADAL" clId="{69F6C547-A0E1-49A4-96D9-1BCC7E95B380}" dt="2023-10-31T18:28:40.290" v="1508" actId="20577"/>
          <ac:spMkLst>
            <pc:docMk/>
            <pc:sldMk cId="1792873623" sldId="346"/>
            <ac:spMk id="2" creationId="{8B167005-C036-4C43-AE56-7AF4B2DADBE3}"/>
          </ac:spMkLst>
        </pc:spChg>
      </pc:sldChg>
      <pc:sldChg chg="modSp mod">
        <pc:chgData name="Michelle Shearer" userId="5fabcc19-047f-4cdc-8276-75a2d2301167" providerId="ADAL" clId="{69F6C547-A0E1-49A4-96D9-1BCC7E95B380}" dt="2023-10-24T20:31:35.447" v="170" actId="20577"/>
        <pc:sldMkLst>
          <pc:docMk/>
          <pc:sldMk cId="2330122460" sldId="347"/>
        </pc:sldMkLst>
        <pc:spChg chg="mod">
          <ac:chgData name="Michelle Shearer" userId="5fabcc19-047f-4cdc-8276-75a2d2301167" providerId="ADAL" clId="{69F6C547-A0E1-49A4-96D9-1BCC7E95B380}" dt="2023-10-24T20:31:35.447" v="170" actId="20577"/>
          <ac:spMkLst>
            <pc:docMk/>
            <pc:sldMk cId="2330122460" sldId="347"/>
            <ac:spMk id="13" creationId="{72B0C794-F281-4FCB-803C-E55DC0246DD1}"/>
          </ac:spMkLst>
        </pc:spChg>
      </pc:sldChg>
      <pc:sldChg chg="modSp mod">
        <pc:chgData name="Michelle Shearer" userId="5fabcc19-047f-4cdc-8276-75a2d2301167" providerId="ADAL" clId="{69F6C547-A0E1-49A4-96D9-1BCC7E95B380}" dt="2023-10-31T20:19:29.270" v="1948" actId="20577"/>
        <pc:sldMkLst>
          <pc:docMk/>
          <pc:sldMk cId="3777600420" sldId="349"/>
        </pc:sldMkLst>
        <pc:spChg chg="mod">
          <ac:chgData name="Michelle Shearer" userId="5fabcc19-047f-4cdc-8276-75a2d2301167" providerId="ADAL" clId="{69F6C547-A0E1-49A4-96D9-1BCC7E95B380}" dt="2023-10-31T20:19:29.270" v="1948" actId="20577"/>
          <ac:spMkLst>
            <pc:docMk/>
            <pc:sldMk cId="3777600420" sldId="349"/>
            <ac:spMk id="3" creationId="{5002B2D2-7F72-3D15-465B-AA9CB5E31BFE}"/>
          </ac:spMkLst>
        </pc:spChg>
      </pc:sldChg>
      <pc:sldChg chg="addSp delSp modSp mod">
        <pc:chgData name="Michelle Shearer" userId="5fabcc19-047f-4cdc-8276-75a2d2301167" providerId="ADAL" clId="{69F6C547-A0E1-49A4-96D9-1BCC7E95B380}" dt="2023-10-31T18:56:16.005" v="1560"/>
        <pc:sldMkLst>
          <pc:docMk/>
          <pc:sldMk cId="8742104" sldId="350"/>
        </pc:sldMkLst>
        <pc:spChg chg="del">
          <ac:chgData name="Michelle Shearer" userId="5fabcc19-047f-4cdc-8276-75a2d2301167" providerId="ADAL" clId="{69F6C547-A0E1-49A4-96D9-1BCC7E95B380}" dt="2023-10-31T18:29:22.242" v="1523" actId="478"/>
          <ac:spMkLst>
            <pc:docMk/>
            <pc:sldMk cId="8742104" sldId="350"/>
            <ac:spMk id="3" creationId="{5002B2D2-7F72-3D15-465B-AA9CB5E31BFE}"/>
          </ac:spMkLst>
        </pc:spChg>
        <pc:spChg chg="del">
          <ac:chgData name="Michelle Shearer" userId="5fabcc19-047f-4cdc-8276-75a2d2301167" providerId="ADAL" clId="{69F6C547-A0E1-49A4-96D9-1BCC7E95B380}" dt="2023-10-31T18:29:31.526" v="1527" actId="478"/>
          <ac:spMkLst>
            <pc:docMk/>
            <pc:sldMk cId="8742104" sldId="350"/>
            <ac:spMk id="4" creationId="{B18D2041-AFD0-4DE7-BF26-FB87F3A13EF6}"/>
          </ac:spMkLst>
        </pc:spChg>
        <pc:spChg chg="add del mod">
          <ac:chgData name="Michelle Shearer" userId="5fabcc19-047f-4cdc-8276-75a2d2301167" providerId="ADAL" clId="{69F6C547-A0E1-49A4-96D9-1BCC7E95B380}" dt="2023-10-31T18:29:24.413" v="1524" actId="478"/>
          <ac:spMkLst>
            <pc:docMk/>
            <pc:sldMk cId="8742104" sldId="350"/>
            <ac:spMk id="5" creationId="{9BF28CA5-F1C1-98DD-5009-62DDA8D8584D}"/>
          </ac:spMkLst>
        </pc:spChg>
        <pc:spChg chg="add del mod">
          <ac:chgData name="Michelle Shearer" userId="5fabcc19-047f-4cdc-8276-75a2d2301167" providerId="ADAL" clId="{69F6C547-A0E1-49A4-96D9-1BCC7E95B380}" dt="2023-10-31T18:29:36.312" v="1529" actId="478"/>
          <ac:spMkLst>
            <pc:docMk/>
            <pc:sldMk cId="8742104" sldId="350"/>
            <ac:spMk id="8" creationId="{12307858-8657-2898-475D-D2482FF096CF}"/>
          </ac:spMkLst>
        </pc:spChg>
        <pc:picChg chg="add mod">
          <ac:chgData name="Michelle Shearer" userId="5fabcc19-047f-4cdc-8276-75a2d2301167" providerId="ADAL" clId="{69F6C547-A0E1-49A4-96D9-1BCC7E95B380}" dt="2023-10-31T18:56:16.005" v="1560"/>
          <ac:picMkLst>
            <pc:docMk/>
            <pc:sldMk cId="8742104" sldId="350"/>
            <ac:picMk id="6" creationId="{997A684C-17AD-B16B-E8AB-EC24394E648E}"/>
          </ac:picMkLst>
        </pc:picChg>
      </pc:sldChg>
      <pc:sldChg chg="modSp mod">
        <pc:chgData name="Michelle Shearer" userId="5fabcc19-047f-4cdc-8276-75a2d2301167" providerId="ADAL" clId="{69F6C547-A0E1-49A4-96D9-1BCC7E95B380}" dt="2023-10-31T18:30:38.663" v="1555" actId="5793"/>
        <pc:sldMkLst>
          <pc:docMk/>
          <pc:sldMk cId="2037338000" sldId="351"/>
        </pc:sldMkLst>
        <pc:spChg chg="mod">
          <ac:chgData name="Michelle Shearer" userId="5fabcc19-047f-4cdc-8276-75a2d2301167" providerId="ADAL" clId="{69F6C547-A0E1-49A4-96D9-1BCC7E95B380}" dt="2023-10-31T18:30:38.663" v="1555" actId="5793"/>
          <ac:spMkLst>
            <pc:docMk/>
            <pc:sldMk cId="2037338000" sldId="351"/>
            <ac:spMk id="13" creationId="{72B0C794-F281-4FCB-803C-E55DC0246DD1}"/>
          </ac:spMkLst>
        </pc:spChg>
      </pc:sldChg>
      <pc:sldChg chg="modSp add del mod">
        <pc:chgData name="Michelle Shearer" userId="5fabcc19-047f-4cdc-8276-75a2d2301167" providerId="ADAL" clId="{69F6C547-A0E1-49A4-96D9-1BCC7E95B380}" dt="2023-10-31T12:33:56.107" v="730" actId="47"/>
        <pc:sldMkLst>
          <pc:docMk/>
          <pc:sldMk cId="60169603" sldId="352"/>
        </pc:sldMkLst>
        <pc:spChg chg="mod">
          <ac:chgData name="Michelle Shearer" userId="5fabcc19-047f-4cdc-8276-75a2d2301167" providerId="ADAL" clId="{69F6C547-A0E1-49A4-96D9-1BCC7E95B380}" dt="2023-10-31T12:33:51.803" v="729" actId="20577"/>
          <ac:spMkLst>
            <pc:docMk/>
            <pc:sldMk cId="60169603" sldId="352"/>
            <ac:spMk id="3" creationId="{5002B2D2-7F72-3D15-465B-AA9CB5E31BFE}"/>
          </ac:spMkLst>
        </pc:spChg>
      </pc:sldChg>
      <pc:sldChg chg="modSp add mod ord">
        <pc:chgData name="Michelle Shearer" userId="5fabcc19-047f-4cdc-8276-75a2d2301167" providerId="ADAL" clId="{69F6C547-A0E1-49A4-96D9-1BCC7E95B380}" dt="2023-10-31T20:17:23.457" v="1858"/>
        <pc:sldMkLst>
          <pc:docMk/>
          <pc:sldMk cId="996095766" sldId="352"/>
        </pc:sldMkLst>
        <pc:spChg chg="mod">
          <ac:chgData name="Michelle Shearer" userId="5fabcc19-047f-4cdc-8276-75a2d2301167" providerId="ADAL" clId="{69F6C547-A0E1-49A4-96D9-1BCC7E95B380}" dt="2023-10-31T20:17:23.457" v="1858"/>
          <ac:spMkLst>
            <pc:docMk/>
            <pc:sldMk cId="996095766" sldId="352"/>
            <ac:spMk id="3" creationId="{5002B2D2-7F72-3D15-465B-AA9CB5E31BFE}"/>
          </ac:spMkLst>
        </pc:spChg>
      </pc:sldChg>
    </pc:docChg>
  </pc:docChgLst>
  <pc:docChgLst>
    <pc:chgData name="Brittany Snyder" userId="b11b28ad-ee17-4e42-b6e8-38c942462181" providerId="ADAL" clId="{480B3C27-E0E8-4337-9E55-F2320763E961}"/>
    <pc:docChg chg="custSel modSld">
      <pc:chgData name="Brittany Snyder" userId="b11b28ad-ee17-4e42-b6e8-38c942462181" providerId="ADAL" clId="{480B3C27-E0E8-4337-9E55-F2320763E961}" dt="2024-01-11T17:17:39.692" v="587" actId="1076"/>
      <pc:docMkLst>
        <pc:docMk/>
      </pc:docMkLst>
      <pc:sldChg chg="delSp modSp mod">
        <pc:chgData name="Brittany Snyder" userId="b11b28ad-ee17-4e42-b6e8-38c942462181" providerId="ADAL" clId="{480B3C27-E0E8-4337-9E55-F2320763E961}" dt="2024-01-11T17:16:55.481" v="583" actId="1076"/>
        <pc:sldMkLst>
          <pc:docMk/>
          <pc:sldMk cId="689738444" sldId="308"/>
        </pc:sldMkLst>
        <pc:spChg chg="mod">
          <ac:chgData name="Brittany Snyder" userId="b11b28ad-ee17-4e42-b6e8-38c942462181" providerId="ADAL" clId="{480B3C27-E0E8-4337-9E55-F2320763E961}" dt="2024-01-11T17:16:55.481" v="583" actId="1076"/>
          <ac:spMkLst>
            <pc:docMk/>
            <pc:sldMk cId="689738444" sldId="308"/>
            <ac:spMk id="6" creationId="{5009C6E1-FE58-43DC-AD45-CDAB6C698AC6}"/>
          </ac:spMkLst>
        </pc:spChg>
        <pc:picChg chg="mod">
          <ac:chgData name="Brittany Snyder" userId="b11b28ad-ee17-4e42-b6e8-38c942462181" providerId="ADAL" clId="{480B3C27-E0E8-4337-9E55-F2320763E961}" dt="2024-01-11T17:11:06.846" v="137" actId="14826"/>
          <ac:picMkLst>
            <pc:docMk/>
            <pc:sldMk cId="689738444" sldId="308"/>
            <ac:picMk id="3" creationId="{C2D4F76E-5C15-46E1-978C-DCE0EBC871E7}"/>
          </ac:picMkLst>
        </pc:picChg>
        <pc:picChg chg="del">
          <ac:chgData name="Brittany Snyder" userId="b11b28ad-ee17-4e42-b6e8-38c942462181" providerId="ADAL" clId="{480B3C27-E0E8-4337-9E55-F2320763E961}" dt="2024-01-11T17:10:26.755" v="117" actId="478"/>
          <ac:picMkLst>
            <pc:docMk/>
            <pc:sldMk cId="689738444" sldId="308"/>
            <ac:picMk id="21" creationId="{75032742-C5DB-43A1-9DFA-C7F8DED9833C}"/>
          </ac:picMkLst>
        </pc:picChg>
        <pc:picChg chg="del">
          <ac:chgData name="Brittany Snyder" userId="b11b28ad-ee17-4e42-b6e8-38c942462181" providerId="ADAL" clId="{480B3C27-E0E8-4337-9E55-F2320763E961}" dt="2024-01-11T17:10:27.723" v="120" actId="478"/>
          <ac:picMkLst>
            <pc:docMk/>
            <pc:sldMk cId="689738444" sldId="308"/>
            <ac:picMk id="23" creationId="{12AB8176-CEF8-43BF-BC14-7CEF5B272E06}"/>
          </ac:picMkLst>
        </pc:picChg>
        <pc:picChg chg="del">
          <ac:chgData name="Brittany Snyder" userId="b11b28ad-ee17-4e42-b6e8-38c942462181" providerId="ADAL" clId="{480B3C27-E0E8-4337-9E55-F2320763E961}" dt="2024-01-11T17:10:26.411" v="116" actId="478"/>
          <ac:picMkLst>
            <pc:docMk/>
            <pc:sldMk cId="689738444" sldId="308"/>
            <ac:picMk id="24" creationId="{98768288-80DA-49D7-B918-E5730DFDFC95}"/>
          </ac:picMkLst>
        </pc:picChg>
        <pc:picChg chg="del">
          <ac:chgData name="Brittany Snyder" userId="b11b28ad-ee17-4e42-b6e8-38c942462181" providerId="ADAL" clId="{480B3C27-E0E8-4337-9E55-F2320763E961}" dt="2024-01-11T17:10:27.386" v="119" actId="478"/>
          <ac:picMkLst>
            <pc:docMk/>
            <pc:sldMk cId="689738444" sldId="308"/>
            <ac:picMk id="25" creationId="{2F4374B5-2088-4A2A-980C-6A87A5625136}"/>
          </ac:picMkLst>
        </pc:picChg>
        <pc:picChg chg="del">
          <ac:chgData name="Brittany Snyder" userId="b11b28ad-ee17-4e42-b6e8-38c942462181" providerId="ADAL" clId="{480B3C27-E0E8-4337-9E55-F2320763E961}" dt="2024-01-11T17:10:27.083" v="118" actId="478"/>
          <ac:picMkLst>
            <pc:docMk/>
            <pc:sldMk cId="689738444" sldId="308"/>
            <ac:picMk id="26" creationId="{1A4E0E05-27B9-421B-88DC-5CFC606AA273}"/>
          </ac:picMkLst>
        </pc:picChg>
        <pc:picChg chg="del">
          <ac:chgData name="Brittany Snyder" userId="b11b28ad-ee17-4e42-b6e8-38c942462181" providerId="ADAL" clId="{480B3C27-E0E8-4337-9E55-F2320763E961}" dt="2024-01-11T17:10:25.818" v="115" actId="478"/>
          <ac:picMkLst>
            <pc:docMk/>
            <pc:sldMk cId="689738444" sldId="308"/>
            <ac:picMk id="33794" creationId="{1BA6EAEF-455E-4A56-B07F-BA4CB4156387}"/>
          </ac:picMkLst>
        </pc:picChg>
      </pc:sldChg>
      <pc:sldChg chg="modSp mod">
        <pc:chgData name="Brittany Snyder" userId="b11b28ad-ee17-4e42-b6e8-38c942462181" providerId="ADAL" clId="{480B3C27-E0E8-4337-9E55-F2320763E961}" dt="2024-01-11T17:03:32.252" v="29" actId="1035"/>
        <pc:sldMkLst>
          <pc:docMk/>
          <pc:sldMk cId="282892679" sldId="312"/>
        </pc:sldMkLst>
        <pc:spChg chg="mod">
          <ac:chgData name="Brittany Snyder" userId="b11b28ad-ee17-4e42-b6e8-38c942462181" providerId="ADAL" clId="{480B3C27-E0E8-4337-9E55-F2320763E961}" dt="2024-01-11T17:03:30.556" v="26" actId="1035"/>
          <ac:spMkLst>
            <pc:docMk/>
            <pc:sldMk cId="282892679" sldId="312"/>
            <ac:spMk id="4" creationId="{961762A8-3BFB-FFEA-9A51-33B62D26BB95}"/>
          </ac:spMkLst>
        </pc:spChg>
        <pc:picChg chg="mod">
          <ac:chgData name="Brittany Snyder" userId="b11b28ad-ee17-4e42-b6e8-38c942462181" providerId="ADAL" clId="{480B3C27-E0E8-4337-9E55-F2320763E961}" dt="2024-01-11T17:03:32.252" v="29" actId="1035"/>
          <ac:picMkLst>
            <pc:docMk/>
            <pc:sldMk cId="282892679" sldId="312"/>
            <ac:picMk id="1026" creationId="{3795237A-17F0-E3B4-E865-BBB9770790B5}"/>
          </ac:picMkLst>
        </pc:picChg>
      </pc:sldChg>
      <pc:sldChg chg="modSp mod">
        <pc:chgData name="Brittany Snyder" userId="b11b28ad-ee17-4e42-b6e8-38c942462181" providerId="ADAL" clId="{480B3C27-E0E8-4337-9E55-F2320763E961}" dt="2024-01-11T17:05:56.968" v="68" actId="1076"/>
        <pc:sldMkLst>
          <pc:docMk/>
          <pc:sldMk cId="2356014740" sldId="327"/>
        </pc:sldMkLst>
        <pc:spChg chg="mod">
          <ac:chgData name="Brittany Snyder" userId="b11b28ad-ee17-4e42-b6e8-38c942462181" providerId="ADAL" clId="{480B3C27-E0E8-4337-9E55-F2320763E961}" dt="2024-01-11T17:05:56.968" v="68" actId="1076"/>
          <ac:spMkLst>
            <pc:docMk/>
            <pc:sldMk cId="2356014740" sldId="327"/>
            <ac:spMk id="3" creationId="{5002B2D2-7F72-3D15-465B-AA9CB5E31BFE}"/>
          </ac:spMkLst>
        </pc:spChg>
        <pc:picChg chg="mod">
          <ac:chgData name="Brittany Snyder" userId="b11b28ad-ee17-4e42-b6e8-38c942462181" providerId="ADAL" clId="{480B3C27-E0E8-4337-9E55-F2320763E961}" dt="2024-01-11T17:03:44.176" v="30" actId="1076"/>
          <ac:picMkLst>
            <pc:docMk/>
            <pc:sldMk cId="2356014740" sldId="327"/>
            <ac:picMk id="2051" creationId="{073C11A5-6D50-7F6D-F874-2B7B3DE4CDDA}"/>
          </ac:picMkLst>
        </pc:picChg>
      </pc:sldChg>
      <pc:sldChg chg="addSp delSp modSp">
        <pc:chgData name="Brittany Snyder" userId="b11b28ad-ee17-4e42-b6e8-38c942462181" providerId="ADAL" clId="{480B3C27-E0E8-4337-9E55-F2320763E961}" dt="2024-01-11T17:09:28.563" v="98" actId="1076"/>
        <pc:sldMkLst>
          <pc:docMk/>
          <pc:sldMk cId="2923547738" sldId="330"/>
        </pc:sldMkLst>
        <pc:picChg chg="add mod">
          <ac:chgData name="Brittany Snyder" userId="b11b28ad-ee17-4e42-b6e8-38c942462181" providerId="ADAL" clId="{480B3C27-E0E8-4337-9E55-F2320763E961}" dt="2024-01-11T17:09:28.563" v="98" actId="1076"/>
          <ac:picMkLst>
            <pc:docMk/>
            <pc:sldMk cId="2923547738" sldId="330"/>
            <ac:picMk id="2" creationId="{615736AB-3A7D-44D9-8AB4-BC6AEE76DA5E}"/>
          </ac:picMkLst>
        </pc:picChg>
        <pc:picChg chg="del">
          <ac:chgData name="Brittany Snyder" userId="b11b28ad-ee17-4e42-b6e8-38c942462181" providerId="ADAL" clId="{480B3C27-E0E8-4337-9E55-F2320763E961}" dt="2024-01-11T17:09:22.059" v="94" actId="478"/>
          <ac:picMkLst>
            <pc:docMk/>
            <pc:sldMk cId="2923547738" sldId="330"/>
            <ac:picMk id="8" creationId="{CB77F0EC-B900-59CF-65D5-EDAE76F65092}"/>
          </ac:picMkLst>
        </pc:picChg>
      </pc:sldChg>
      <pc:sldChg chg="addSp delSp modSp mod">
        <pc:chgData name="Brittany Snyder" userId="b11b28ad-ee17-4e42-b6e8-38c942462181" providerId="ADAL" clId="{480B3C27-E0E8-4337-9E55-F2320763E961}" dt="2024-01-11T17:08:48.149" v="79"/>
        <pc:sldMkLst>
          <pc:docMk/>
          <pc:sldMk cId="241922657" sldId="331"/>
        </pc:sldMkLst>
        <pc:spChg chg="mod">
          <ac:chgData name="Brittany Snyder" userId="b11b28ad-ee17-4e42-b6e8-38c942462181" providerId="ADAL" clId="{480B3C27-E0E8-4337-9E55-F2320763E961}" dt="2024-01-11T17:05:59.791" v="69" actId="404"/>
          <ac:spMkLst>
            <pc:docMk/>
            <pc:sldMk cId="241922657" sldId="331"/>
            <ac:spMk id="3" creationId="{5002B2D2-7F72-3D15-465B-AA9CB5E31BFE}"/>
          </ac:spMkLst>
        </pc:spChg>
        <pc:picChg chg="add mod">
          <ac:chgData name="Brittany Snyder" userId="b11b28ad-ee17-4e42-b6e8-38c942462181" providerId="ADAL" clId="{480B3C27-E0E8-4337-9E55-F2320763E961}" dt="2024-01-11T17:08:48.149" v="79"/>
          <ac:picMkLst>
            <pc:docMk/>
            <pc:sldMk cId="241922657" sldId="331"/>
            <ac:picMk id="2" creationId="{9CD45A25-E71A-EF40-BEEC-6869BAF9CB6C}"/>
          </ac:picMkLst>
        </pc:picChg>
        <pc:picChg chg="del">
          <ac:chgData name="Brittany Snyder" userId="b11b28ad-ee17-4e42-b6e8-38c942462181" providerId="ADAL" clId="{480B3C27-E0E8-4337-9E55-F2320763E961}" dt="2024-01-11T17:08:47.813" v="78" actId="478"/>
          <ac:picMkLst>
            <pc:docMk/>
            <pc:sldMk cId="241922657" sldId="331"/>
            <ac:picMk id="2051" creationId="{073C11A5-6D50-7F6D-F874-2B7B3DE4CDDA}"/>
          </ac:picMkLst>
        </pc:picChg>
      </pc:sldChg>
      <pc:sldChg chg="addSp delSp modSp mod">
        <pc:chgData name="Brittany Snyder" userId="b11b28ad-ee17-4e42-b6e8-38c942462181" providerId="ADAL" clId="{480B3C27-E0E8-4337-9E55-F2320763E961}" dt="2024-01-11T17:17:39.692" v="587" actId="1076"/>
        <pc:sldMkLst>
          <pc:docMk/>
          <pc:sldMk cId="2297812431" sldId="332"/>
        </pc:sldMkLst>
        <pc:picChg chg="add mod">
          <ac:chgData name="Brittany Snyder" userId="b11b28ad-ee17-4e42-b6e8-38c942462181" providerId="ADAL" clId="{480B3C27-E0E8-4337-9E55-F2320763E961}" dt="2024-01-11T17:08:53.895" v="83"/>
          <ac:picMkLst>
            <pc:docMk/>
            <pc:sldMk cId="2297812431" sldId="332"/>
            <ac:picMk id="2" creationId="{40CA800B-FFB3-1385-68C3-165E82319A03}"/>
          </ac:picMkLst>
        </pc:picChg>
        <pc:picChg chg="mod">
          <ac:chgData name="Brittany Snyder" userId="b11b28ad-ee17-4e42-b6e8-38c942462181" providerId="ADAL" clId="{480B3C27-E0E8-4337-9E55-F2320763E961}" dt="2024-01-11T17:17:39.692" v="587" actId="1076"/>
          <ac:picMkLst>
            <pc:docMk/>
            <pc:sldMk cId="2297812431" sldId="332"/>
            <ac:picMk id="6" creationId="{E775BBF2-FEE5-2CA8-91AB-C55F94737DDA}"/>
          </ac:picMkLst>
        </pc:picChg>
        <pc:picChg chg="del">
          <ac:chgData name="Brittany Snyder" userId="b11b28ad-ee17-4e42-b6e8-38c942462181" providerId="ADAL" clId="{480B3C27-E0E8-4337-9E55-F2320763E961}" dt="2024-01-11T17:08:53.687" v="82" actId="478"/>
          <ac:picMkLst>
            <pc:docMk/>
            <pc:sldMk cId="2297812431" sldId="332"/>
            <ac:picMk id="2051" creationId="{073C11A5-6D50-7F6D-F874-2B7B3DE4CDDA}"/>
          </ac:picMkLst>
        </pc:picChg>
      </pc:sldChg>
      <pc:sldChg chg="addSp delSp modSp">
        <pc:chgData name="Brittany Snyder" userId="b11b28ad-ee17-4e42-b6e8-38c942462181" providerId="ADAL" clId="{480B3C27-E0E8-4337-9E55-F2320763E961}" dt="2024-01-11T17:09:16.495" v="93"/>
        <pc:sldMkLst>
          <pc:docMk/>
          <pc:sldMk cId="1613770699" sldId="333"/>
        </pc:sldMkLst>
        <pc:picChg chg="add mod">
          <ac:chgData name="Brittany Snyder" userId="b11b28ad-ee17-4e42-b6e8-38c942462181" providerId="ADAL" clId="{480B3C27-E0E8-4337-9E55-F2320763E961}" dt="2024-01-11T17:09:16.495" v="93"/>
          <ac:picMkLst>
            <pc:docMk/>
            <pc:sldMk cId="1613770699" sldId="333"/>
            <ac:picMk id="2" creationId="{54D0D20F-3102-103A-CC49-3AA749CE257A}"/>
          </ac:picMkLst>
        </pc:picChg>
        <pc:picChg chg="del">
          <ac:chgData name="Brittany Snyder" userId="b11b28ad-ee17-4e42-b6e8-38c942462181" providerId="ADAL" clId="{480B3C27-E0E8-4337-9E55-F2320763E961}" dt="2024-01-11T17:09:16.253" v="92" actId="478"/>
          <ac:picMkLst>
            <pc:docMk/>
            <pc:sldMk cId="1613770699" sldId="333"/>
            <ac:picMk id="2051" creationId="{073C11A5-6D50-7F6D-F874-2B7B3DE4CDDA}"/>
          </ac:picMkLst>
        </pc:picChg>
      </pc:sldChg>
      <pc:sldChg chg="addSp delSp modSp mod">
        <pc:chgData name="Brittany Snyder" userId="b11b28ad-ee17-4e42-b6e8-38c942462181" providerId="ADAL" clId="{480B3C27-E0E8-4337-9E55-F2320763E961}" dt="2024-01-11T17:08:50.733" v="81"/>
        <pc:sldMkLst>
          <pc:docMk/>
          <pc:sldMk cId="4178376764" sldId="334"/>
        </pc:sldMkLst>
        <pc:spChg chg="mod">
          <ac:chgData name="Brittany Snyder" userId="b11b28ad-ee17-4e42-b6e8-38c942462181" providerId="ADAL" clId="{480B3C27-E0E8-4337-9E55-F2320763E961}" dt="2024-01-11T17:06:09.224" v="77" actId="1036"/>
          <ac:spMkLst>
            <pc:docMk/>
            <pc:sldMk cId="4178376764" sldId="334"/>
            <ac:spMk id="3" creationId="{5002B2D2-7F72-3D15-465B-AA9CB5E31BFE}"/>
          </ac:spMkLst>
        </pc:spChg>
        <pc:picChg chg="add mod">
          <ac:chgData name="Brittany Snyder" userId="b11b28ad-ee17-4e42-b6e8-38c942462181" providerId="ADAL" clId="{480B3C27-E0E8-4337-9E55-F2320763E961}" dt="2024-01-11T17:08:50.733" v="81"/>
          <ac:picMkLst>
            <pc:docMk/>
            <pc:sldMk cId="4178376764" sldId="334"/>
            <ac:picMk id="2" creationId="{73186B2A-BE1A-E046-CA7A-B2B7CB530874}"/>
          </ac:picMkLst>
        </pc:picChg>
        <pc:picChg chg="del">
          <ac:chgData name="Brittany Snyder" userId="b11b28ad-ee17-4e42-b6e8-38c942462181" providerId="ADAL" clId="{480B3C27-E0E8-4337-9E55-F2320763E961}" dt="2024-01-11T17:08:50.517" v="80" actId="478"/>
          <ac:picMkLst>
            <pc:docMk/>
            <pc:sldMk cId="4178376764" sldId="334"/>
            <ac:picMk id="2051" creationId="{073C11A5-6D50-7F6D-F874-2B7B3DE4CDDA}"/>
          </ac:picMkLst>
        </pc:picChg>
      </pc:sldChg>
      <pc:sldChg chg="addSp delSp modSp">
        <pc:chgData name="Brittany Snyder" userId="b11b28ad-ee17-4e42-b6e8-38c942462181" providerId="ADAL" clId="{480B3C27-E0E8-4337-9E55-F2320763E961}" dt="2024-01-11T17:09:46.343" v="103"/>
        <pc:sldMkLst>
          <pc:docMk/>
          <pc:sldMk cId="1615541990" sldId="335"/>
        </pc:sldMkLst>
        <pc:picChg chg="add mod">
          <ac:chgData name="Brittany Snyder" userId="b11b28ad-ee17-4e42-b6e8-38c942462181" providerId="ADAL" clId="{480B3C27-E0E8-4337-9E55-F2320763E961}" dt="2024-01-11T17:09:46.343" v="103"/>
          <ac:picMkLst>
            <pc:docMk/>
            <pc:sldMk cId="1615541990" sldId="335"/>
            <ac:picMk id="2" creationId="{E1FBD5B2-123A-5EEA-28C2-CF919F619DCA}"/>
          </ac:picMkLst>
        </pc:picChg>
        <pc:picChg chg="del">
          <ac:chgData name="Brittany Snyder" userId="b11b28ad-ee17-4e42-b6e8-38c942462181" providerId="ADAL" clId="{480B3C27-E0E8-4337-9E55-F2320763E961}" dt="2024-01-11T17:09:46.091" v="102" actId="478"/>
          <ac:picMkLst>
            <pc:docMk/>
            <pc:sldMk cId="1615541990" sldId="335"/>
            <ac:picMk id="2051" creationId="{073C11A5-6D50-7F6D-F874-2B7B3DE4CDDA}"/>
          </ac:picMkLst>
        </pc:picChg>
      </pc:sldChg>
      <pc:sldChg chg="addSp delSp modSp">
        <pc:chgData name="Brittany Snyder" userId="b11b28ad-ee17-4e42-b6e8-38c942462181" providerId="ADAL" clId="{480B3C27-E0E8-4337-9E55-F2320763E961}" dt="2024-01-11T17:09:51.938" v="105"/>
        <pc:sldMkLst>
          <pc:docMk/>
          <pc:sldMk cId="262556348" sldId="339"/>
        </pc:sldMkLst>
        <pc:picChg chg="add mod">
          <ac:chgData name="Brittany Snyder" userId="b11b28ad-ee17-4e42-b6e8-38c942462181" providerId="ADAL" clId="{480B3C27-E0E8-4337-9E55-F2320763E961}" dt="2024-01-11T17:09:51.938" v="105"/>
          <ac:picMkLst>
            <pc:docMk/>
            <pc:sldMk cId="262556348" sldId="339"/>
            <ac:picMk id="2" creationId="{11E6081C-5536-4791-5AD8-C0160B0B91EA}"/>
          </ac:picMkLst>
        </pc:picChg>
        <pc:picChg chg="del">
          <ac:chgData name="Brittany Snyder" userId="b11b28ad-ee17-4e42-b6e8-38c942462181" providerId="ADAL" clId="{480B3C27-E0E8-4337-9E55-F2320763E961}" dt="2024-01-11T17:09:51.727" v="104" actId="478"/>
          <ac:picMkLst>
            <pc:docMk/>
            <pc:sldMk cId="262556348" sldId="339"/>
            <ac:picMk id="2051" creationId="{073C11A5-6D50-7F6D-F874-2B7B3DE4CDDA}"/>
          </ac:picMkLst>
        </pc:picChg>
      </pc:sldChg>
      <pc:sldChg chg="addSp delSp modSp mod">
        <pc:chgData name="Brittany Snyder" userId="b11b28ad-ee17-4e42-b6e8-38c942462181" providerId="ADAL" clId="{480B3C27-E0E8-4337-9E55-F2320763E961}" dt="2024-01-11T17:09:12.971" v="91" actId="120"/>
        <pc:sldMkLst>
          <pc:docMk/>
          <pc:sldMk cId="290931851" sldId="340"/>
        </pc:sldMkLst>
        <pc:spChg chg="mod">
          <ac:chgData name="Brittany Snyder" userId="b11b28ad-ee17-4e42-b6e8-38c942462181" providerId="ADAL" clId="{480B3C27-E0E8-4337-9E55-F2320763E961}" dt="2024-01-11T17:09:12.971" v="91" actId="120"/>
          <ac:spMkLst>
            <pc:docMk/>
            <pc:sldMk cId="290931851" sldId="340"/>
            <ac:spMk id="3" creationId="{5002B2D2-7F72-3D15-465B-AA9CB5E31BFE}"/>
          </ac:spMkLst>
        </pc:spChg>
        <pc:picChg chg="add mod">
          <ac:chgData name="Brittany Snyder" userId="b11b28ad-ee17-4e42-b6e8-38c942462181" providerId="ADAL" clId="{480B3C27-E0E8-4337-9E55-F2320763E961}" dt="2024-01-11T17:08:59.318" v="85"/>
          <ac:picMkLst>
            <pc:docMk/>
            <pc:sldMk cId="290931851" sldId="340"/>
            <ac:picMk id="2" creationId="{18415262-0576-DB4B-EECA-BC51D18A3CD8}"/>
          </ac:picMkLst>
        </pc:picChg>
        <pc:picChg chg="del">
          <ac:chgData name="Brittany Snyder" userId="b11b28ad-ee17-4e42-b6e8-38c942462181" providerId="ADAL" clId="{480B3C27-E0E8-4337-9E55-F2320763E961}" dt="2024-01-11T17:08:59.084" v="84" actId="478"/>
          <ac:picMkLst>
            <pc:docMk/>
            <pc:sldMk cId="290931851" sldId="340"/>
            <ac:picMk id="2051" creationId="{073C11A5-6D50-7F6D-F874-2B7B3DE4CDDA}"/>
          </ac:picMkLst>
        </pc:picChg>
      </pc:sldChg>
      <pc:sldChg chg="addSp delSp modSp">
        <pc:chgData name="Brittany Snyder" userId="b11b28ad-ee17-4e42-b6e8-38c942462181" providerId="ADAL" clId="{480B3C27-E0E8-4337-9E55-F2320763E961}" dt="2024-01-11T17:09:58.934" v="107"/>
        <pc:sldMkLst>
          <pc:docMk/>
          <pc:sldMk cId="2282780388" sldId="345"/>
        </pc:sldMkLst>
        <pc:picChg chg="add mod">
          <ac:chgData name="Brittany Snyder" userId="b11b28ad-ee17-4e42-b6e8-38c942462181" providerId="ADAL" clId="{480B3C27-E0E8-4337-9E55-F2320763E961}" dt="2024-01-11T17:09:58.934" v="107"/>
          <ac:picMkLst>
            <pc:docMk/>
            <pc:sldMk cId="2282780388" sldId="345"/>
            <ac:picMk id="2" creationId="{67B955EA-8A8B-D99F-DE59-1BE5301E6202}"/>
          </ac:picMkLst>
        </pc:picChg>
        <pc:picChg chg="del">
          <ac:chgData name="Brittany Snyder" userId="b11b28ad-ee17-4e42-b6e8-38c942462181" providerId="ADAL" clId="{480B3C27-E0E8-4337-9E55-F2320763E961}" dt="2024-01-11T17:09:58.652" v="106" actId="478"/>
          <ac:picMkLst>
            <pc:docMk/>
            <pc:sldMk cId="2282780388" sldId="345"/>
            <ac:picMk id="2051" creationId="{073C11A5-6D50-7F6D-F874-2B7B3DE4CDDA}"/>
          </ac:picMkLst>
        </pc:picChg>
      </pc:sldChg>
      <pc:sldChg chg="modSp mod">
        <pc:chgData name="Brittany Snyder" userId="b11b28ad-ee17-4e42-b6e8-38c942462181" providerId="ADAL" clId="{480B3C27-E0E8-4337-9E55-F2320763E961}" dt="2024-01-11T17:17:09.936" v="584" actId="403"/>
        <pc:sldMkLst>
          <pc:docMk/>
          <pc:sldMk cId="1792873623" sldId="346"/>
        </pc:sldMkLst>
        <pc:spChg chg="mod">
          <ac:chgData name="Brittany Snyder" userId="b11b28ad-ee17-4e42-b6e8-38c942462181" providerId="ADAL" clId="{480B3C27-E0E8-4337-9E55-F2320763E961}" dt="2024-01-11T17:17:09.936" v="584" actId="403"/>
          <ac:spMkLst>
            <pc:docMk/>
            <pc:sldMk cId="1792873623" sldId="346"/>
            <ac:spMk id="2" creationId="{8B167005-C036-4C43-AE56-7AF4B2DADBE3}"/>
          </ac:spMkLst>
        </pc:spChg>
      </pc:sldChg>
      <pc:sldChg chg="modSp">
        <pc:chgData name="Brittany Snyder" userId="b11b28ad-ee17-4e42-b6e8-38c942462181" providerId="ADAL" clId="{480B3C27-E0E8-4337-9E55-F2320763E961}" dt="2024-01-11T17:10:05.072" v="108" actId="1076"/>
        <pc:sldMkLst>
          <pc:docMk/>
          <pc:sldMk cId="2330122460" sldId="347"/>
        </pc:sldMkLst>
        <pc:picChg chg="mod">
          <ac:chgData name="Brittany Snyder" userId="b11b28ad-ee17-4e42-b6e8-38c942462181" providerId="ADAL" clId="{480B3C27-E0E8-4337-9E55-F2320763E961}" dt="2024-01-11T17:10:05.072" v="108" actId="1076"/>
          <ac:picMkLst>
            <pc:docMk/>
            <pc:sldMk cId="2330122460" sldId="347"/>
            <ac:picMk id="8" creationId="{CB77F0EC-B900-59CF-65D5-EDAE76F65092}"/>
          </ac:picMkLst>
        </pc:picChg>
      </pc:sldChg>
      <pc:sldChg chg="addSp delSp modSp">
        <pc:chgData name="Brittany Snyder" userId="b11b28ad-ee17-4e42-b6e8-38c942462181" providerId="ADAL" clId="{480B3C27-E0E8-4337-9E55-F2320763E961}" dt="2024-01-11T17:10:10.359" v="110"/>
        <pc:sldMkLst>
          <pc:docMk/>
          <pc:sldMk cId="3777600420" sldId="349"/>
        </pc:sldMkLst>
        <pc:picChg chg="add mod">
          <ac:chgData name="Brittany Snyder" userId="b11b28ad-ee17-4e42-b6e8-38c942462181" providerId="ADAL" clId="{480B3C27-E0E8-4337-9E55-F2320763E961}" dt="2024-01-11T17:10:10.359" v="110"/>
          <ac:picMkLst>
            <pc:docMk/>
            <pc:sldMk cId="3777600420" sldId="349"/>
            <ac:picMk id="2" creationId="{9299E6BD-76A8-A6F2-4B99-5B6AAAEEEF66}"/>
          </ac:picMkLst>
        </pc:picChg>
        <pc:picChg chg="del">
          <ac:chgData name="Brittany Snyder" userId="b11b28ad-ee17-4e42-b6e8-38c942462181" providerId="ADAL" clId="{480B3C27-E0E8-4337-9E55-F2320763E961}" dt="2024-01-11T17:10:10.202" v="109" actId="478"/>
          <ac:picMkLst>
            <pc:docMk/>
            <pc:sldMk cId="3777600420" sldId="349"/>
            <ac:picMk id="2051" creationId="{073C11A5-6D50-7F6D-F874-2B7B3DE4CDDA}"/>
          </ac:picMkLst>
        </pc:picChg>
      </pc:sldChg>
      <pc:sldChg chg="addSp delSp modSp mod">
        <pc:chgData name="Brittany Snyder" userId="b11b28ad-ee17-4e42-b6e8-38c942462181" providerId="ADAL" clId="{480B3C27-E0E8-4337-9E55-F2320763E961}" dt="2024-01-11T17:16:33.651" v="580"/>
        <pc:sldMkLst>
          <pc:docMk/>
          <pc:sldMk cId="8742104" sldId="350"/>
        </pc:sldMkLst>
        <pc:spChg chg="add mod">
          <ac:chgData name="Brittany Snyder" userId="b11b28ad-ee17-4e42-b6e8-38c942462181" providerId="ADAL" clId="{480B3C27-E0E8-4337-9E55-F2320763E961}" dt="2024-01-11T17:11:24.685" v="162" actId="20577"/>
          <ac:spMkLst>
            <pc:docMk/>
            <pc:sldMk cId="8742104" sldId="350"/>
            <ac:spMk id="3" creationId="{73CAF2B8-707C-DFB1-D645-07DF0B3BA178}"/>
          </ac:spMkLst>
        </pc:spChg>
        <pc:spChg chg="add mod">
          <ac:chgData name="Brittany Snyder" userId="b11b28ad-ee17-4e42-b6e8-38c942462181" providerId="ADAL" clId="{480B3C27-E0E8-4337-9E55-F2320763E961}" dt="2024-01-11T17:15:29.176" v="578" actId="1036"/>
          <ac:spMkLst>
            <pc:docMk/>
            <pc:sldMk cId="8742104" sldId="350"/>
            <ac:spMk id="4" creationId="{001177D5-8A78-DE3C-E644-D83C33B001D6}"/>
          </ac:spMkLst>
        </pc:spChg>
        <pc:spChg chg="add mod">
          <ac:chgData name="Brittany Snyder" userId="b11b28ad-ee17-4e42-b6e8-38c942462181" providerId="ADAL" clId="{480B3C27-E0E8-4337-9E55-F2320763E961}" dt="2024-01-11T17:15:34.836" v="579" actId="14100"/>
          <ac:spMkLst>
            <pc:docMk/>
            <pc:sldMk cId="8742104" sldId="350"/>
            <ac:spMk id="5" creationId="{1311DD29-98B8-E26F-F47E-2CDA227538EA}"/>
          </ac:spMkLst>
        </pc:spChg>
        <pc:spChg chg="add del mod">
          <ac:chgData name="Brittany Snyder" userId="b11b28ad-ee17-4e42-b6e8-38c942462181" providerId="ADAL" clId="{480B3C27-E0E8-4337-9E55-F2320763E961}" dt="2024-01-11T17:13:19.573" v="538" actId="478"/>
          <ac:spMkLst>
            <pc:docMk/>
            <pc:sldMk cId="8742104" sldId="350"/>
            <ac:spMk id="8" creationId="{3717A58C-C10A-A386-09C3-3992E5B0F7E8}"/>
          </ac:spMkLst>
        </pc:spChg>
        <pc:picChg chg="add mod">
          <ac:chgData name="Brittany Snyder" userId="b11b28ad-ee17-4e42-b6e8-38c942462181" providerId="ADAL" clId="{480B3C27-E0E8-4337-9E55-F2320763E961}" dt="2024-01-11T17:10:14.173" v="112"/>
          <ac:picMkLst>
            <pc:docMk/>
            <pc:sldMk cId="8742104" sldId="350"/>
            <ac:picMk id="2" creationId="{83C063A8-AAB9-4B84-6920-9C0230DD33F3}"/>
          </ac:picMkLst>
        </pc:picChg>
        <pc:picChg chg="del mod">
          <ac:chgData name="Brittany Snyder" userId="b11b28ad-ee17-4e42-b6e8-38c942462181" providerId="ADAL" clId="{480B3C27-E0E8-4337-9E55-F2320763E961}" dt="2024-01-11T17:13:16.631" v="536" actId="478"/>
          <ac:picMkLst>
            <pc:docMk/>
            <pc:sldMk cId="8742104" sldId="350"/>
            <ac:picMk id="6" creationId="{997A684C-17AD-B16B-E8AB-EC24394E648E}"/>
          </ac:picMkLst>
        </pc:picChg>
        <pc:picChg chg="add mod">
          <ac:chgData name="Brittany Snyder" userId="b11b28ad-ee17-4e42-b6e8-38c942462181" providerId="ADAL" clId="{480B3C27-E0E8-4337-9E55-F2320763E961}" dt="2024-01-11T17:16:33.651" v="580"/>
          <ac:picMkLst>
            <pc:docMk/>
            <pc:sldMk cId="8742104" sldId="350"/>
            <ac:picMk id="1026" creationId="{FD83BAAC-C4DE-2F60-AA59-544C5AD736E0}"/>
          </ac:picMkLst>
        </pc:picChg>
        <pc:picChg chg="del">
          <ac:chgData name="Brittany Snyder" userId="b11b28ad-ee17-4e42-b6e8-38c942462181" providerId="ADAL" clId="{480B3C27-E0E8-4337-9E55-F2320763E961}" dt="2024-01-11T17:10:13.924" v="111" actId="478"/>
          <ac:picMkLst>
            <pc:docMk/>
            <pc:sldMk cId="8742104" sldId="350"/>
            <ac:picMk id="2051" creationId="{073C11A5-6D50-7F6D-F874-2B7B3DE4CDDA}"/>
          </ac:picMkLst>
        </pc:picChg>
      </pc:sldChg>
      <pc:sldChg chg="modSp mod">
        <pc:chgData name="Brittany Snyder" userId="b11b28ad-ee17-4e42-b6e8-38c942462181" providerId="ADAL" clId="{480B3C27-E0E8-4337-9E55-F2320763E961}" dt="2024-01-11T17:11:47.288" v="180" actId="120"/>
        <pc:sldMkLst>
          <pc:docMk/>
          <pc:sldMk cId="2037338000" sldId="351"/>
        </pc:sldMkLst>
        <pc:spChg chg="mod">
          <ac:chgData name="Brittany Snyder" userId="b11b28ad-ee17-4e42-b6e8-38c942462181" providerId="ADAL" clId="{480B3C27-E0E8-4337-9E55-F2320763E961}" dt="2024-01-11T17:11:47.288" v="180" actId="120"/>
          <ac:spMkLst>
            <pc:docMk/>
            <pc:sldMk cId="2037338000" sldId="351"/>
            <ac:spMk id="13" creationId="{72B0C794-F281-4FCB-803C-E55DC0246DD1}"/>
          </ac:spMkLst>
        </pc:spChg>
        <pc:picChg chg="mod">
          <ac:chgData name="Brittany Snyder" userId="b11b28ad-ee17-4e42-b6e8-38c942462181" providerId="ADAL" clId="{480B3C27-E0E8-4337-9E55-F2320763E961}" dt="2024-01-11T17:10:22.717" v="114" actId="1076"/>
          <ac:picMkLst>
            <pc:docMk/>
            <pc:sldMk cId="2037338000" sldId="351"/>
            <ac:picMk id="8" creationId="{CB77F0EC-B900-59CF-65D5-EDAE76F65092}"/>
          </ac:picMkLst>
        </pc:picChg>
      </pc:sldChg>
      <pc:sldChg chg="addSp delSp modSp mod">
        <pc:chgData name="Brittany Snyder" userId="b11b28ad-ee17-4e42-b6e8-38c942462181" providerId="ADAL" clId="{480B3C27-E0E8-4337-9E55-F2320763E961}" dt="2024-01-11T17:09:41.375" v="101" actId="120"/>
        <pc:sldMkLst>
          <pc:docMk/>
          <pc:sldMk cId="996095766" sldId="352"/>
        </pc:sldMkLst>
        <pc:spChg chg="mod">
          <ac:chgData name="Brittany Snyder" userId="b11b28ad-ee17-4e42-b6e8-38c942462181" providerId="ADAL" clId="{480B3C27-E0E8-4337-9E55-F2320763E961}" dt="2024-01-11T17:09:41.375" v="101" actId="120"/>
          <ac:spMkLst>
            <pc:docMk/>
            <pc:sldMk cId="996095766" sldId="352"/>
            <ac:spMk id="3" creationId="{5002B2D2-7F72-3D15-465B-AA9CB5E31BFE}"/>
          </ac:spMkLst>
        </pc:spChg>
        <pc:picChg chg="add mod">
          <ac:chgData name="Brittany Snyder" userId="b11b28ad-ee17-4e42-b6e8-38c942462181" providerId="ADAL" clId="{480B3C27-E0E8-4337-9E55-F2320763E961}" dt="2024-01-11T17:09:38.519" v="100"/>
          <ac:picMkLst>
            <pc:docMk/>
            <pc:sldMk cId="996095766" sldId="352"/>
            <ac:picMk id="2" creationId="{DE3E1374-F984-F33D-5EE5-B921D09C3F08}"/>
          </ac:picMkLst>
        </pc:picChg>
        <pc:picChg chg="del">
          <ac:chgData name="Brittany Snyder" userId="b11b28ad-ee17-4e42-b6e8-38c942462181" providerId="ADAL" clId="{480B3C27-E0E8-4337-9E55-F2320763E961}" dt="2024-01-11T17:09:38.269" v="99" actId="478"/>
          <ac:picMkLst>
            <pc:docMk/>
            <pc:sldMk cId="996095766" sldId="352"/>
            <ac:picMk id="2051" creationId="{073C11A5-6D50-7F6D-F874-2B7B3DE4CDD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A68BF2-CF70-495A-AC0B-74DC3F1F4E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AE80F27-A08B-40BB-A077-1FC485A694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BB51D3-A34B-4DA5-B0C4-3B5E3240F874}" type="datetimeFigureOut">
              <a:rPr lang="en-US" smtClean="0"/>
              <a:t>1/11/2024</a:t>
            </a:fld>
            <a:endParaRPr lang="en-US"/>
          </a:p>
        </p:txBody>
      </p:sp>
      <p:sp>
        <p:nvSpPr>
          <p:cNvPr id="4" name="Footer Placeholder 3">
            <a:extLst>
              <a:ext uri="{FF2B5EF4-FFF2-40B4-BE49-F238E27FC236}">
                <a16:creationId xmlns:a16="http://schemas.microsoft.com/office/drawing/2014/main" id="{579BC57C-5C91-471F-B7F7-14CD93B861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F21987-E415-4605-9E80-2DF608417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4D1E73-E5CE-40D4-A04F-B38B91EC22D3}" type="slidenum">
              <a:rPr lang="en-US" smtClean="0"/>
              <a:t>‹#›</a:t>
            </a:fld>
            <a:endParaRPr lang="en-US"/>
          </a:p>
        </p:txBody>
      </p:sp>
    </p:spTree>
    <p:extLst>
      <p:ext uri="{BB962C8B-B14F-4D97-AF65-F5344CB8AC3E}">
        <p14:creationId xmlns:p14="http://schemas.microsoft.com/office/powerpoint/2010/main" val="1754217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FC863-86F0-466C-8455-C971E6101CB9}" type="datetimeFigureOut">
              <a:rPr lang="en-US" smtClean="0"/>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DAAEE-4BEF-4AD7-9C3F-B5F0865A976C}" type="slidenum">
              <a:rPr lang="en-US" smtClean="0"/>
              <a:t>‹#›</a:t>
            </a:fld>
            <a:endParaRPr lang="en-US"/>
          </a:p>
        </p:txBody>
      </p:sp>
    </p:spTree>
    <p:extLst>
      <p:ext uri="{BB962C8B-B14F-4D97-AF65-F5344CB8AC3E}">
        <p14:creationId xmlns:p14="http://schemas.microsoft.com/office/powerpoint/2010/main" val="349536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can feel free to follow me, but I highly encourage you to go and follow: Discover Dairy, Dairy Leaders of Tomorrow, Dairy Excellence Foundation and Center for Dairy Excellence </a:t>
            </a:r>
          </a:p>
          <a:p>
            <a:r>
              <a:rPr lang="en-US"/>
              <a:t>-following will help you see important information to share.</a:t>
            </a:r>
          </a:p>
          <a:p>
            <a:endParaRPr lang="en-US"/>
          </a:p>
          <a:p>
            <a:r>
              <a:rPr lang="en-US"/>
              <a:t>Before I wrap up, I dropping a few different links in the chat box one more time for you. A link to this presentation, a link to the key messages discussed earlier, the link to the quiz you need to complete and a link to a schedule with links and details about joining me throughout the week for the other programs. </a:t>
            </a:r>
          </a:p>
          <a:p>
            <a:endParaRPr lang="en-US"/>
          </a:p>
          <a:p>
            <a:r>
              <a:rPr lang="en-US"/>
              <a:t>And again, if you have questions or comments you want to share either about this webinar or about the dairy industry after this webinar is over, please feel free to text or call 717-585-0875 and we will get back to you as soon as possible with answers. </a:t>
            </a:r>
          </a:p>
          <a:p>
            <a:r>
              <a:rPr lang="en-US"/>
              <a:t>Thank you everyone for joining me today and I look forward to seeing you again tomorrow!</a:t>
            </a:r>
          </a:p>
        </p:txBody>
      </p:sp>
      <p:sp>
        <p:nvSpPr>
          <p:cNvPr id="4" name="Slide Number Placeholder 3"/>
          <p:cNvSpPr>
            <a:spLocks noGrp="1"/>
          </p:cNvSpPr>
          <p:nvPr>
            <p:ph type="sldNum" sz="quarter" idx="5"/>
          </p:nvPr>
        </p:nvSpPr>
        <p:spPr/>
        <p:txBody>
          <a:bodyPr/>
          <a:lstStyle/>
          <a:p>
            <a:fld id="{B39DAAEE-4BEF-4AD7-9C3F-B5F0865A976C}" type="slidenum">
              <a:rPr lang="en-US" smtClean="0"/>
              <a:t>21</a:t>
            </a:fld>
            <a:endParaRPr lang="en-US"/>
          </a:p>
        </p:txBody>
      </p:sp>
    </p:spTree>
    <p:extLst>
      <p:ext uri="{BB962C8B-B14F-4D97-AF65-F5344CB8AC3E}">
        <p14:creationId xmlns:p14="http://schemas.microsoft.com/office/powerpoint/2010/main" val="288569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77B9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62EC-3B7F-44EF-8623-1248CACDD42D}"/>
              </a:ext>
            </a:extLst>
          </p:cNvPr>
          <p:cNvSpPr>
            <a:spLocks noGrp="1"/>
          </p:cNvSpPr>
          <p:nvPr>
            <p:ph type="ctrTitle"/>
          </p:nvPr>
        </p:nvSpPr>
        <p:spPr>
          <a:xfrm>
            <a:off x="687295" y="3299052"/>
            <a:ext cx="10812543" cy="857218"/>
          </a:xfrm>
        </p:spPr>
        <p:txBody>
          <a:bodyPr anchor="b">
            <a:normAutofit/>
          </a:bodyPr>
          <a:lstStyle>
            <a:lvl1pPr marL="0" algn="ctr" defTabSz="914400" rtl="0" eaLnBrk="1" latinLnBrk="0" hangingPunct="1">
              <a:lnSpc>
                <a:spcPct val="90000"/>
              </a:lnSpc>
              <a:spcBef>
                <a:spcPct val="0"/>
              </a:spcBef>
              <a:buNone/>
              <a:defRPr lang="en-US" sz="4400" b="1" kern="120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EC332BE-8AF9-4F09-8616-AF784BA47536}"/>
              </a:ext>
            </a:extLst>
          </p:cNvPr>
          <p:cNvSpPr>
            <a:spLocks noGrp="1"/>
          </p:cNvSpPr>
          <p:nvPr>
            <p:ph type="subTitle" idx="1"/>
          </p:nvPr>
        </p:nvSpPr>
        <p:spPr>
          <a:xfrm>
            <a:off x="1521566" y="4415535"/>
            <a:ext cx="9144000" cy="472641"/>
          </a:xfrm>
        </p:spPr>
        <p:txBody>
          <a:bodyPr>
            <a:normAutofit/>
          </a:bodyPr>
          <a:lstStyle>
            <a:lvl1pPr marL="0" indent="0" algn="ctr" defTabSz="914400" rtl="0" eaLnBrk="1" latinLnBrk="0" hangingPunct="1">
              <a:lnSpc>
                <a:spcPct val="70000"/>
              </a:lnSpc>
              <a:spcBef>
                <a:spcPts val="1000"/>
              </a:spcBef>
              <a:buFont typeface="Arial" panose="020B0604020202020204" pitchFamily="34" charset="0"/>
              <a:buNone/>
              <a:defRPr lang="en-US" sz="2400" kern="1200" dirty="0">
                <a:solidFill>
                  <a:srgbClr val="FFFFFF"/>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Oval 8">
            <a:extLst>
              <a:ext uri="{FF2B5EF4-FFF2-40B4-BE49-F238E27FC236}">
                <a16:creationId xmlns:a16="http://schemas.microsoft.com/office/drawing/2014/main" id="{873AC3DA-AACD-426D-8419-C40D35CA34E8}"/>
              </a:ext>
            </a:extLst>
          </p:cNvPr>
          <p:cNvSpPr/>
          <p:nvPr userDrawn="1"/>
        </p:nvSpPr>
        <p:spPr>
          <a:xfrm>
            <a:off x="4716872" y="441436"/>
            <a:ext cx="2758256" cy="27582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8D6EF2B-344C-4B74-BE79-F364B0F93A96}"/>
              </a:ext>
            </a:extLst>
          </p:cNvPr>
          <p:cNvSpPr/>
          <p:nvPr userDrawn="1"/>
        </p:nvSpPr>
        <p:spPr>
          <a:xfrm>
            <a:off x="7752185" y="4888176"/>
            <a:ext cx="1860605" cy="1860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DB547E5-91A4-4C6A-8A47-C7ADE280EF24}"/>
              </a:ext>
            </a:extLst>
          </p:cNvPr>
          <p:cNvSpPr/>
          <p:nvPr userDrawn="1"/>
        </p:nvSpPr>
        <p:spPr>
          <a:xfrm>
            <a:off x="5163265" y="4908192"/>
            <a:ext cx="1860605" cy="1860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449CC88-F121-47A1-811B-A30DE80A5B55}"/>
              </a:ext>
            </a:extLst>
          </p:cNvPr>
          <p:cNvSpPr/>
          <p:nvPr userDrawn="1"/>
        </p:nvSpPr>
        <p:spPr>
          <a:xfrm>
            <a:off x="2574345" y="4888177"/>
            <a:ext cx="1860605" cy="1860605"/>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4380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E66FC-64BA-4CF5-8742-52CD0C7CDB67}"/>
              </a:ext>
            </a:extLst>
          </p:cNvPr>
          <p:cNvSpPr>
            <a:spLocks noGrp="1"/>
          </p:cNvSpPr>
          <p:nvPr>
            <p:ph type="title"/>
          </p:nvPr>
        </p:nvSpPr>
        <p:spPr>
          <a:xfrm>
            <a:off x="952913" y="176688"/>
            <a:ext cx="3543673" cy="2236574"/>
          </a:xfrm>
        </p:spPr>
        <p:txBody>
          <a:bodyPr anchor="b" anchorCtr="0">
            <a:noAutofit/>
          </a:bodyPr>
          <a:lstStyle>
            <a:lvl1pPr algn="l">
              <a:defRPr lang="en-US" sz="4400" b="1" kern="1200" dirty="0">
                <a:solidFill>
                  <a:schemeClr val="tx1"/>
                </a:solidFill>
                <a:effectLst>
                  <a:outerShdw blurRad="38100" dist="38100" dir="2700000" algn="tl">
                    <a:srgbClr val="000000">
                      <a:alpha val="43137"/>
                    </a:srgbClr>
                  </a:outerShdw>
                </a:effectLst>
                <a:latin typeface="+mn-lt"/>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a:t>Click to edit Master title style</a:t>
            </a:r>
            <a:endParaRPr lang="en-US" dirty="0"/>
          </a:p>
        </p:txBody>
      </p:sp>
      <p:sp>
        <p:nvSpPr>
          <p:cNvPr id="3" name="Content Placeholder 2">
            <a:extLst>
              <a:ext uri="{FF2B5EF4-FFF2-40B4-BE49-F238E27FC236}">
                <a16:creationId xmlns:a16="http://schemas.microsoft.com/office/drawing/2014/main" id="{6CAE8512-A368-4133-A72D-336C04078A60}"/>
              </a:ext>
            </a:extLst>
          </p:cNvPr>
          <p:cNvSpPr>
            <a:spLocks noGrp="1"/>
          </p:cNvSpPr>
          <p:nvPr>
            <p:ph idx="1"/>
          </p:nvPr>
        </p:nvSpPr>
        <p:spPr>
          <a:xfrm>
            <a:off x="4938092" y="995363"/>
            <a:ext cx="6930254" cy="4873625"/>
          </a:xfrm>
        </p:spPr>
        <p:txBody>
          <a:bodyPr/>
          <a:lstStyle>
            <a:lvl1pPr>
              <a:defRPr sz="4000"/>
            </a:lvl1pPr>
            <a:lvl2pPr>
              <a:defRPr sz="3200"/>
            </a:lvl2pPr>
            <a:lvl3pPr>
              <a:defRPr sz="28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0A2BBBE-655C-450C-B70A-E3D809D89DEF}"/>
              </a:ext>
            </a:extLst>
          </p:cNvPr>
          <p:cNvSpPr>
            <a:spLocks noGrp="1"/>
          </p:cNvSpPr>
          <p:nvPr>
            <p:ph type="body" sz="half" idx="2"/>
          </p:nvPr>
        </p:nvSpPr>
        <p:spPr>
          <a:xfrm>
            <a:off x="952913" y="2413262"/>
            <a:ext cx="3543673" cy="3455726"/>
          </a:xfrm>
        </p:spPr>
        <p:txBody>
          <a:bodyPr>
            <a:norm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77DE709F-5634-4D20-AA34-9A270DBFD708}"/>
              </a:ext>
            </a:extLst>
          </p:cNvPr>
          <p:cNvSpPr/>
          <p:nvPr userDrawn="1"/>
        </p:nvSpPr>
        <p:spPr>
          <a:xfrm>
            <a:off x="-621" y="0"/>
            <a:ext cx="837234" cy="6858000"/>
          </a:xfrm>
          <a:prstGeom prst="rect">
            <a:avLst/>
          </a:prstGeom>
          <a:solidFill>
            <a:srgbClr val="77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 name="Group 8">
            <a:extLst>
              <a:ext uri="{FF2B5EF4-FFF2-40B4-BE49-F238E27FC236}">
                <a16:creationId xmlns:a16="http://schemas.microsoft.com/office/drawing/2014/main" id="{08258481-E4CC-4300-8F18-E8259C5D2DD8}"/>
              </a:ext>
            </a:extLst>
          </p:cNvPr>
          <p:cNvGrpSpPr/>
          <p:nvPr userDrawn="1"/>
        </p:nvGrpSpPr>
        <p:grpSpPr>
          <a:xfrm>
            <a:off x="102193" y="4901760"/>
            <a:ext cx="1862018" cy="1862018"/>
            <a:chOff x="144871" y="1921677"/>
            <a:chExt cx="3044715" cy="3044715"/>
          </a:xfrm>
        </p:grpSpPr>
        <p:sp>
          <p:nvSpPr>
            <p:cNvPr id="10" name="Oval 9">
              <a:extLst>
                <a:ext uri="{FF2B5EF4-FFF2-40B4-BE49-F238E27FC236}">
                  <a16:creationId xmlns:a16="http://schemas.microsoft.com/office/drawing/2014/main" id="{96593B8E-1113-4229-940D-3265225E3096}"/>
                </a:ext>
              </a:extLst>
            </p:cNvPr>
            <p:cNvSpPr/>
            <p:nvPr/>
          </p:nvSpPr>
          <p:spPr>
            <a:xfrm>
              <a:off x="144871" y="1921677"/>
              <a:ext cx="3044715" cy="30447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2A85A0B-CCB7-4750-8536-B0BFF8428BEA}"/>
                </a:ext>
              </a:extLst>
            </p:cNvPr>
            <p:cNvSpPr/>
            <p:nvPr/>
          </p:nvSpPr>
          <p:spPr>
            <a:xfrm>
              <a:off x="259172" y="2026453"/>
              <a:ext cx="2805093" cy="280509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4772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8B7-4546-4431-A15B-04342A7D0EC8}"/>
              </a:ext>
            </a:extLst>
          </p:cNvPr>
          <p:cNvSpPr>
            <a:spLocks noGrp="1"/>
          </p:cNvSpPr>
          <p:nvPr>
            <p:ph type="title"/>
          </p:nvPr>
        </p:nvSpPr>
        <p:spPr>
          <a:xfrm>
            <a:off x="952912" y="176689"/>
            <a:ext cx="3562527" cy="2246000"/>
          </a:xfrm>
        </p:spPr>
        <p:txBody>
          <a:bodyPr anchor="b">
            <a:noAutofit/>
          </a:bodyPr>
          <a:lstStyle>
            <a:lvl1pPr algn="l">
              <a:defRPr lang="en-US" sz="4400" b="1" kern="1200" dirty="0">
                <a:solidFill>
                  <a:schemeClr val="tx1"/>
                </a:solidFill>
                <a:effectLst>
                  <a:outerShdw blurRad="38100" dist="38100" dir="2700000" algn="tl">
                    <a:srgbClr val="000000">
                      <a:alpha val="43137"/>
                    </a:srgbClr>
                  </a:outerShdw>
                </a:effectLst>
                <a:latin typeface="+mn-lt"/>
                <a:ea typeface="+mn-ea"/>
                <a:cs typeface="+mn-cs"/>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a:t>Click to edit Master title style</a:t>
            </a:r>
            <a:endParaRPr lang="en-US" dirty="0"/>
          </a:p>
        </p:txBody>
      </p:sp>
      <p:sp>
        <p:nvSpPr>
          <p:cNvPr id="3" name="Picture Placeholder 2">
            <a:extLst>
              <a:ext uri="{FF2B5EF4-FFF2-40B4-BE49-F238E27FC236}">
                <a16:creationId xmlns:a16="http://schemas.microsoft.com/office/drawing/2014/main" id="{8B6F42D4-FD3D-4991-AE84-DF7E74F39BAC}"/>
              </a:ext>
            </a:extLst>
          </p:cNvPr>
          <p:cNvSpPr>
            <a:spLocks noGrp="1"/>
          </p:cNvSpPr>
          <p:nvPr>
            <p:ph type="pic" idx="1"/>
          </p:nvPr>
        </p:nvSpPr>
        <p:spPr>
          <a:xfrm>
            <a:off x="4909811" y="995363"/>
            <a:ext cx="684541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37742B-ADBA-4963-9D90-79680104F520}"/>
              </a:ext>
            </a:extLst>
          </p:cNvPr>
          <p:cNvSpPr>
            <a:spLocks noGrp="1"/>
          </p:cNvSpPr>
          <p:nvPr>
            <p:ph type="body" sz="half" idx="2"/>
          </p:nvPr>
        </p:nvSpPr>
        <p:spPr>
          <a:xfrm>
            <a:off x="952912" y="2422689"/>
            <a:ext cx="3562527" cy="3446299"/>
          </a:xfrm>
        </p:spPr>
        <p:txBody>
          <a:bodyPr>
            <a:normAutofit/>
          </a:bodyPr>
          <a:lstStyle>
            <a:lvl1pPr marL="0" indent="0" algn="ctr">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B1FF56B-E23E-4483-97AD-8CD4CF9D63E8}"/>
              </a:ext>
            </a:extLst>
          </p:cNvPr>
          <p:cNvSpPr/>
          <p:nvPr userDrawn="1"/>
        </p:nvSpPr>
        <p:spPr>
          <a:xfrm>
            <a:off x="-621" y="0"/>
            <a:ext cx="837234" cy="6858000"/>
          </a:xfrm>
          <a:prstGeom prst="rect">
            <a:avLst/>
          </a:prstGeom>
          <a:solidFill>
            <a:srgbClr val="77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 name="Group 8">
            <a:extLst>
              <a:ext uri="{FF2B5EF4-FFF2-40B4-BE49-F238E27FC236}">
                <a16:creationId xmlns:a16="http://schemas.microsoft.com/office/drawing/2014/main" id="{7B0206B3-1D6F-4FF3-B7E4-50C16E072915}"/>
              </a:ext>
            </a:extLst>
          </p:cNvPr>
          <p:cNvGrpSpPr/>
          <p:nvPr userDrawn="1"/>
        </p:nvGrpSpPr>
        <p:grpSpPr>
          <a:xfrm>
            <a:off x="102193" y="4901760"/>
            <a:ext cx="1862018" cy="1862018"/>
            <a:chOff x="144871" y="1921677"/>
            <a:chExt cx="3044715" cy="3044715"/>
          </a:xfrm>
        </p:grpSpPr>
        <p:sp>
          <p:nvSpPr>
            <p:cNvPr id="10" name="Oval 9">
              <a:extLst>
                <a:ext uri="{FF2B5EF4-FFF2-40B4-BE49-F238E27FC236}">
                  <a16:creationId xmlns:a16="http://schemas.microsoft.com/office/drawing/2014/main" id="{5C8E5569-3F1A-4EAE-A259-5A7CC2FB0D11}"/>
                </a:ext>
              </a:extLst>
            </p:cNvPr>
            <p:cNvSpPr/>
            <p:nvPr/>
          </p:nvSpPr>
          <p:spPr>
            <a:xfrm>
              <a:off x="144871" y="1921677"/>
              <a:ext cx="3044715" cy="30447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5B1581C-1275-41BF-816C-9CF8A09A79AC}"/>
                </a:ext>
              </a:extLst>
            </p:cNvPr>
            <p:cNvSpPr/>
            <p:nvPr/>
          </p:nvSpPr>
          <p:spPr>
            <a:xfrm>
              <a:off x="259172" y="2026453"/>
              <a:ext cx="2805093" cy="280509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1067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43E9-FEFA-43D6-B525-48628DCF176E}"/>
              </a:ext>
            </a:extLst>
          </p:cNvPr>
          <p:cNvSpPr>
            <a:spLocks noGrp="1"/>
          </p:cNvSpPr>
          <p:nvPr>
            <p:ph type="title"/>
          </p:nvPr>
        </p:nvSpPr>
        <p:spPr/>
        <p:txBody>
          <a:bodyPr>
            <a:normAutofit/>
          </a:bodyPr>
          <a:lstStyle>
            <a:lvl1pPr algn="ctr">
              <a:defRPr sz="4400" b="1">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1FEE8FF-05AF-4DC6-BAD8-9C54C18D7F3D}"/>
              </a:ext>
            </a:extLst>
          </p:cNvPr>
          <p:cNvSpPr>
            <a:spLocks noGrp="1"/>
          </p:cNvSpPr>
          <p:nvPr>
            <p:ph type="dt" sz="half" idx="10"/>
          </p:nvPr>
        </p:nvSpPr>
        <p:spPr/>
        <p:txBody>
          <a:bodyPr/>
          <a:lstStyle/>
          <a:p>
            <a:fld id="{160DE665-A615-4CE5-9AD5-060BF6CDE45E}" type="datetimeFigureOut">
              <a:rPr lang="en-US" smtClean="0"/>
              <a:t>1/11/2024</a:t>
            </a:fld>
            <a:endParaRPr lang="en-US"/>
          </a:p>
        </p:txBody>
      </p:sp>
      <p:sp>
        <p:nvSpPr>
          <p:cNvPr id="4" name="Footer Placeholder 3">
            <a:extLst>
              <a:ext uri="{FF2B5EF4-FFF2-40B4-BE49-F238E27FC236}">
                <a16:creationId xmlns:a16="http://schemas.microsoft.com/office/drawing/2014/main" id="{15CA5B35-2088-4175-984E-60CE2B975A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777773-B47C-44C8-97A5-FD3FC04628B6}"/>
              </a:ext>
            </a:extLst>
          </p:cNvPr>
          <p:cNvSpPr>
            <a:spLocks noGrp="1"/>
          </p:cNvSpPr>
          <p:nvPr>
            <p:ph type="sldNum" sz="quarter" idx="12"/>
          </p:nvPr>
        </p:nvSpPr>
        <p:spPr/>
        <p:txBody>
          <a:bodyPr/>
          <a:lstStyle/>
          <a:p>
            <a:fld id="{D366E483-0A28-4D4D-9515-2735F1846B74}" type="slidenum">
              <a:rPr lang="en-US" smtClean="0"/>
              <a:t>‹#›</a:t>
            </a:fld>
            <a:endParaRPr lang="en-US"/>
          </a:p>
        </p:txBody>
      </p:sp>
      <p:sp>
        <p:nvSpPr>
          <p:cNvPr id="8" name="Text Placeholder 7">
            <a:extLst>
              <a:ext uri="{FF2B5EF4-FFF2-40B4-BE49-F238E27FC236}">
                <a16:creationId xmlns:a16="http://schemas.microsoft.com/office/drawing/2014/main" id="{2A89552E-E6E3-4A04-8896-767C1D5EFF0C}"/>
              </a:ext>
            </a:extLst>
          </p:cNvPr>
          <p:cNvSpPr>
            <a:spLocks noGrp="1"/>
          </p:cNvSpPr>
          <p:nvPr>
            <p:ph type="body" sz="quarter" idx="13"/>
          </p:nvPr>
        </p:nvSpPr>
        <p:spPr>
          <a:xfrm>
            <a:off x="838200" y="1793875"/>
            <a:ext cx="10515600" cy="4476750"/>
          </a:xfrm>
        </p:spPr>
        <p:txBody>
          <a:bodyPr/>
          <a:lstStyle>
            <a:lvl1pPr>
              <a:defRPr sz="3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6683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249D5B-0619-4C92-BFCC-37B83E7B8A78}"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6C198-8C78-44BB-B24B-60BE949DE067}" type="slidenum">
              <a:rPr lang="en-US" smtClean="0"/>
              <a:t>‹#›</a:t>
            </a:fld>
            <a:endParaRPr lang="en-US"/>
          </a:p>
        </p:txBody>
      </p:sp>
    </p:spTree>
    <p:extLst>
      <p:ext uri="{BB962C8B-B14F-4D97-AF65-F5344CB8AC3E}">
        <p14:creationId xmlns:p14="http://schemas.microsoft.com/office/powerpoint/2010/main" val="174500114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rgbClr val="77B9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62EC-3B7F-44EF-8623-1248CACDD42D}"/>
              </a:ext>
            </a:extLst>
          </p:cNvPr>
          <p:cNvSpPr>
            <a:spLocks noGrp="1"/>
          </p:cNvSpPr>
          <p:nvPr>
            <p:ph type="ctrTitle"/>
          </p:nvPr>
        </p:nvSpPr>
        <p:spPr>
          <a:xfrm>
            <a:off x="689728" y="3429000"/>
            <a:ext cx="10812543" cy="995923"/>
          </a:xfrm>
        </p:spPr>
        <p:txBody>
          <a:bodyPr anchor="b">
            <a:normAutofit/>
          </a:bodyPr>
          <a:lstStyle>
            <a:lvl1pPr marL="0" algn="ctr" defTabSz="914400" rtl="0" eaLnBrk="1" latinLnBrk="0" hangingPunct="1">
              <a:lnSpc>
                <a:spcPct val="90000"/>
              </a:lnSpc>
              <a:spcBef>
                <a:spcPct val="0"/>
              </a:spcBef>
              <a:buNone/>
              <a:defRPr lang="en-US" sz="4400" b="1" kern="120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EC332BE-8AF9-4F09-8616-AF784BA47536}"/>
              </a:ext>
            </a:extLst>
          </p:cNvPr>
          <p:cNvSpPr>
            <a:spLocks noGrp="1"/>
          </p:cNvSpPr>
          <p:nvPr>
            <p:ph type="subTitle" idx="1"/>
          </p:nvPr>
        </p:nvSpPr>
        <p:spPr>
          <a:xfrm>
            <a:off x="1523999" y="4652209"/>
            <a:ext cx="9144000" cy="1522319"/>
          </a:xfrm>
        </p:spPr>
        <p:txBody>
          <a:bodyPr>
            <a:normAutofit/>
          </a:bodyPr>
          <a:lstStyle>
            <a:lvl1pPr marL="0" indent="0" algn="ctr" defTabSz="914400" rtl="0" eaLnBrk="1" latinLnBrk="0" hangingPunct="1">
              <a:lnSpc>
                <a:spcPct val="70000"/>
              </a:lnSpc>
              <a:spcBef>
                <a:spcPts val="1000"/>
              </a:spcBef>
              <a:buFont typeface="Arial" panose="020B0604020202020204" pitchFamily="34" charset="0"/>
              <a:buNone/>
              <a:defRPr lang="en-US" sz="2400" kern="1200" dirty="0">
                <a:solidFill>
                  <a:srgbClr val="FFFFFF"/>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Oval 8">
            <a:extLst>
              <a:ext uri="{FF2B5EF4-FFF2-40B4-BE49-F238E27FC236}">
                <a16:creationId xmlns:a16="http://schemas.microsoft.com/office/drawing/2014/main" id="{873AC3DA-AACD-426D-8419-C40D35CA34E8}"/>
              </a:ext>
            </a:extLst>
          </p:cNvPr>
          <p:cNvSpPr/>
          <p:nvPr userDrawn="1"/>
        </p:nvSpPr>
        <p:spPr>
          <a:xfrm>
            <a:off x="4716872" y="441436"/>
            <a:ext cx="2758256" cy="27582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17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7B9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62EC-3B7F-44EF-8623-1248CACDD42D}"/>
              </a:ext>
            </a:extLst>
          </p:cNvPr>
          <p:cNvSpPr>
            <a:spLocks noGrp="1"/>
          </p:cNvSpPr>
          <p:nvPr>
            <p:ph type="ctrTitle"/>
          </p:nvPr>
        </p:nvSpPr>
        <p:spPr>
          <a:xfrm>
            <a:off x="689726" y="3954360"/>
            <a:ext cx="10812543" cy="995923"/>
          </a:xfrm>
        </p:spPr>
        <p:txBody>
          <a:bodyPr anchor="b">
            <a:noAutofit/>
          </a:bodyPr>
          <a:lstStyle>
            <a:lvl1pPr marL="0" algn="ctr" defTabSz="914400" rtl="0" eaLnBrk="1" latinLnBrk="0" hangingPunct="1">
              <a:lnSpc>
                <a:spcPct val="90000"/>
              </a:lnSpc>
              <a:spcBef>
                <a:spcPct val="0"/>
              </a:spcBef>
              <a:buNone/>
              <a:defRPr lang="en-US" sz="11500" b="1" kern="120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EC332BE-8AF9-4F09-8616-AF784BA47536}"/>
              </a:ext>
            </a:extLst>
          </p:cNvPr>
          <p:cNvSpPr>
            <a:spLocks noGrp="1"/>
          </p:cNvSpPr>
          <p:nvPr>
            <p:ph type="subTitle" idx="1"/>
          </p:nvPr>
        </p:nvSpPr>
        <p:spPr>
          <a:xfrm>
            <a:off x="1523997" y="5335681"/>
            <a:ext cx="9144000" cy="1522319"/>
          </a:xfrm>
        </p:spPr>
        <p:txBody>
          <a:bodyPr>
            <a:noAutofit/>
          </a:bodyPr>
          <a:lstStyle>
            <a:lvl1pPr marL="0" indent="0" algn="ctr" defTabSz="914400" rtl="0" eaLnBrk="1" latinLnBrk="0" hangingPunct="1">
              <a:lnSpc>
                <a:spcPct val="70000"/>
              </a:lnSpc>
              <a:spcBef>
                <a:spcPts val="1000"/>
              </a:spcBef>
              <a:buFont typeface="Arial" panose="020B0604020202020204" pitchFamily="34" charset="0"/>
              <a:buNone/>
              <a:defRPr lang="en-US" sz="6600" b="1" kern="120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Oval 8">
            <a:extLst>
              <a:ext uri="{FF2B5EF4-FFF2-40B4-BE49-F238E27FC236}">
                <a16:creationId xmlns:a16="http://schemas.microsoft.com/office/drawing/2014/main" id="{873AC3DA-AACD-426D-8419-C40D35CA34E8}"/>
              </a:ext>
            </a:extLst>
          </p:cNvPr>
          <p:cNvSpPr/>
          <p:nvPr userDrawn="1"/>
        </p:nvSpPr>
        <p:spPr>
          <a:xfrm>
            <a:off x="4716872" y="441436"/>
            <a:ext cx="2758256" cy="27582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83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ED786-5625-4526-9928-7432E8EAD826}"/>
              </a:ext>
            </a:extLst>
          </p:cNvPr>
          <p:cNvSpPr>
            <a:spLocks noGrp="1"/>
          </p:cNvSpPr>
          <p:nvPr>
            <p:ph idx="1"/>
          </p:nvPr>
        </p:nvSpPr>
        <p:spPr>
          <a:xfrm>
            <a:off x="2676780" y="2205617"/>
            <a:ext cx="9167287" cy="4300178"/>
          </a:xfrm>
        </p:spPr>
        <p:txBody>
          <a:bodyPr/>
          <a:lstStyle>
            <a:lvl1pPr>
              <a:defRPr lang="en-US" sz="3600" kern="1200">
                <a:solidFill>
                  <a:schemeClr val="tx1"/>
                </a:solidFill>
                <a:latin typeface="+mn-lt"/>
                <a:ea typeface="+mn-ea"/>
                <a:cs typeface="+mn-cs"/>
              </a:defRPr>
            </a:lvl1pPr>
            <a:lvl2pPr>
              <a:defRPr sz="28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04500027-AA70-473E-AEEE-8C96245A02D0}"/>
              </a:ext>
            </a:extLst>
          </p:cNvPr>
          <p:cNvSpPr/>
          <p:nvPr userDrawn="1"/>
        </p:nvSpPr>
        <p:spPr>
          <a:xfrm>
            <a:off x="-1" y="0"/>
            <a:ext cx="1743075" cy="6858000"/>
          </a:xfrm>
          <a:prstGeom prst="rect">
            <a:avLst/>
          </a:prstGeom>
          <a:solidFill>
            <a:srgbClr val="77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CB286FA-B226-456D-9C6D-BE0FFE30FF22}"/>
              </a:ext>
            </a:extLst>
          </p:cNvPr>
          <p:cNvGrpSpPr/>
          <p:nvPr userDrawn="1"/>
        </p:nvGrpSpPr>
        <p:grpSpPr>
          <a:xfrm>
            <a:off x="640171" y="277867"/>
            <a:ext cx="2160179" cy="2160179"/>
            <a:chOff x="144871" y="1921677"/>
            <a:chExt cx="3044715" cy="3044715"/>
          </a:xfrm>
        </p:grpSpPr>
        <p:sp>
          <p:nvSpPr>
            <p:cNvPr id="11" name="Oval 10">
              <a:extLst>
                <a:ext uri="{FF2B5EF4-FFF2-40B4-BE49-F238E27FC236}">
                  <a16:creationId xmlns:a16="http://schemas.microsoft.com/office/drawing/2014/main" id="{F61BA336-9D2A-48AA-AA1F-AFA6AC966D56}"/>
                </a:ext>
              </a:extLst>
            </p:cNvPr>
            <p:cNvSpPr/>
            <p:nvPr/>
          </p:nvSpPr>
          <p:spPr>
            <a:xfrm>
              <a:off x="144871" y="1921677"/>
              <a:ext cx="3044715" cy="30447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4EBB16C-CD43-4DA2-B880-20F2F0101E68}"/>
                </a:ext>
              </a:extLst>
            </p:cNvPr>
            <p:cNvSpPr/>
            <p:nvPr/>
          </p:nvSpPr>
          <p:spPr>
            <a:xfrm>
              <a:off x="259172" y="2026453"/>
              <a:ext cx="2805093" cy="280509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CDFA032-9DF1-4940-8286-8E40BD5A0620}"/>
              </a:ext>
            </a:extLst>
          </p:cNvPr>
          <p:cNvSpPr>
            <a:spLocks noGrp="1"/>
          </p:cNvSpPr>
          <p:nvPr>
            <p:ph type="title"/>
          </p:nvPr>
        </p:nvSpPr>
        <p:spPr>
          <a:xfrm>
            <a:off x="755920" y="488960"/>
            <a:ext cx="1920861" cy="1716657"/>
          </a:xfrm>
        </p:spPr>
        <p:txBody>
          <a:bodyPr>
            <a:normAutofit/>
          </a:bodyPr>
          <a:lstStyle>
            <a:lvl1pPr marL="0" algn="ctr" defTabSz="914400" rtl="0" eaLnBrk="1" latinLnBrk="0" hangingPunct="1">
              <a:defRPr lang="en-US" sz="3200" b="1" kern="1200" dirty="0">
                <a:solidFill>
                  <a:schemeClr val="bg1"/>
                </a:solidFill>
                <a:latin typeface="+mn-lt"/>
                <a:ea typeface="+mn-ea"/>
                <a:cs typeface="+mn-cs"/>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D08EAAD-E7D4-467C-878A-5FC3295B12D2}"/>
              </a:ext>
            </a:extLst>
          </p:cNvPr>
          <p:cNvSpPr>
            <a:spLocks noGrp="1"/>
          </p:cNvSpPr>
          <p:nvPr>
            <p:ph type="body" sz="quarter" idx="14"/>
          </p:nvPr>
        </p:nvSpPr>
        <p:spPr>
          <a:xfrm>
            <a:off x="2771819" y="444818"/>
            <a:ext cx="8977207" cy="681738"/>
          </a:xfr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4400" b="1" kern="1200" dirty="0" smtClean="0">
                <a:solidFill>
                  <a:schemeClr val="tx1"/>
                </a:solidFill>
                <a:effectLst>
                  <a:outerShdw blurRad="38100" dist="38100" dir="2700000" algn="tl">
                    <a:srgbClr val="000000">
                      <a:alpha val="43137"/>
                    </a:srgbClr>
                  </a:outerShdw>
                </a:effectLst>
                <a:latin typeface="+mn-lt"/>
                <a:ea typeface="+mn-ea"/>
                <a:cs typeface="+mn-cs"/>
              </a:defRPr>
            </a:lvl1pPr>
          </a:lstStyle>
          <a:p>
            <a:pPr lvl="0"/>
            <a:r>
              <a:rPr lang="en-US"/>
              <a:t>Click to edit Master text styles</a:t>
            </a:r>
          </a:p>
        </p:txBody>
      </p:sp>
      <p:sp>
        <p:nvSpPr>
          <p:cNvPr id="15" name="Text Placeholder 14">
            <a:extLst>
              <a:ext uri="{FF2B5EF4-FFF2-40B4-BE49-F238E27FC236}">
                <a16:creationId xmlns:a16="http://schemas.microsoft.com/office/drawing/2014/main" id="{57214FE3-5934-483E-94E4-30E80B73E931}"/>
              </a:ext>
            </a:extLst>
          </p:cNvPr>
          <p:cNvSpPr>
            <a:spLocks noGrp="1"/>
          </p:cNvSpPr>
          <p:nvPr>
            <p:ph type="body" sz="quarter" idx="15"/>
          </p:nvPr>
        </p:nvSpPr>
        <p:spPr>
          <a:xfrm>
            <a:off x="5688002" y="1126447"/>
            <a:ext cx="3144840" cy="265112"/>
          </a:xfrm>
        </p:spPr>
        <p:txBody>
          <a:bodyPr/>
          <a:lstStyle>
            <a:lvl1pPr marL="0" indent="0" algn="ctr">
              <a:buNone/>
              <a:defRPr lang="en-US" sz="1800" kern="1200" dirty="0" smtClean="0">
                <a:solidFill>
                  <a:schemeClr val="tx1"/>
                </a:solidFill>
                <a:latin typeface="+mn-lt"/>
                <a:ea typeface="+mn-ea"/>
                <a:cs typeface="+mn-cs"/>
              </a:defRPr>
            </a:lvl1pPr>
          </a:lstStyle>
          <a:p>
            <a:pPr lvl="0"/>
            <a:r>
              <a:rPr lang="en-US"/>
              <a:t>Click to edit Master text styles</a:t>
            </a:r>
          </a:p>
        </p:txBody>
      </p:sp>
      <p:sp>
        <p:nvSpPr>
          <p:cNvPr id="17" name="Text Placeholder 16">
            <a:extLst>
              <a:ext uri="{FF2B5EF4-FFF2-40B4-BE49-F238E27FC236}">
                <a16:creationId xmlns:a16="http://schemas.microsoft.com/office/drawing/2014/main" id="{2812E763-9C26-42E4-880A-460B6B0FA8BD}"/>
              </a:ext>
            </a:extLst>
          </p:cNvPr>
          <p:cNvSpPr>
            <a:spLocks noGrp="1"/>
          </p:cNvSpPr>
          <p:nvPr>
            <p:ph type="body" sz="quarter" idx="16"/>
          </p:nvPr>
        </p:nvSpPr>
        <p:spPr>
          <a:xfrm>
            <a:off x="3843328" y="1648754"/>
            <a:ext cx="6834188" cy="539750"/>
          </a:xfrm>
        </p:spPr>
        <p:txBody>
          <a:bodyPr>
            <a:noAutofit/>
          </a:bodyPr>
          <a:lstStyle>
            <a:lvl1pPr marL="0" indent="0" algn="ctr">
              <a:buNone/>
              <a:defRPr sz="4000" b="1"/>
            </a:lvl1pPr>
          </a:lstStyle>
          <a:p>
            <a:pPr lvl="0"/>
            <a:r>
              <a:rPr lang="en-US"/>
              <a:t>Click to edit Master text styles</a:t>
            </a:r>
          </a:p>
        </p:txBody>
      </p:sp>
    </p:spTree>
    <p:extLst>
      <p:ext uri="{BB962C8B-B14F-4D97-AF65-F5344CB8AC3E}">
        <p14:creationId xmlns:p14="http://schemas.microsoft.com/office/powerpoint/2010/main" val="3178855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9ED786-5625-4526-9928-7432E8EAD826}"/>
              </a:ext>
            </a:extLst>
          </p:cNvPr>
          <p:cNvSpPr>
            <a:spLocks noGrp="1"/>
          </p:cNvSpPr>
          <p:nvPr>
            <p:ph idx="1"/>
          </p:nvPr>
        </p:nvSpPr>
        <p:spPr>
          <a:xfrm>
            <a:off x="2676780" y="1593129"/>
            <a:ext cx="9167287" cy="4912665"/>
          </a:xfrm>
        </p:spPr>
        <p:txBody>
          <a:bodyPr/>
          <a:lstStyle>
            <a:lvl1pPr>
              <a:defRPr lang="en-US" sz="3600" kern="1200">
                <a:solidFill>
                  <a:schemeClr val="tx1"/>
                </a:solidFill>
                <a:latin typeface="+mn-lt"/>
                <a:ea typeface="+mn-ea"/>
                <a:cs typeface="+mn-cs"/>
              </a:defRPr>
            </a:lvl1pPr>
            <a:lvl2pPr>
              <a:defRPr sz="28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04500027-AA70-473E-AEEE-8C96245A02D0}"/>
              </a:ext>
            </a:extLst>
          </p:cNvPr>
          <p:cNvSpPr/>
          <p:nvPr userDrawn="1"/>
        </p:nvSpPr>
        <p:spPr>
          <a:xfrm>
            <a:off x="-1" y="0"/>
            <a:ext cx="1743075" cy="6858000"/>
          </a:xfrm>
          <a:prstGeom prst="rect">
            <a:avLst/>
          </a:prstGeom>
          <a:solidFill>
            <a:srgbClr val="77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CB286FA-B226-456D-9C6D-BE0FFE30FF22}"/>
              </a:ext>
            </a:extLst>
          </p:cNvPr>
          <p:cNvGrpSpPr/>
          <p:nvPr userDrawn="1"/>
        </p:nvGrpSpPr>
        <p:grpSpPr>
          <a:xfrm>
            <a:off x="640171" y="277867"/>
            <a:ext cx="2160179" cy="2160179"/>
            <a:chOff x="144871" y="1921677"/>
            <a:chExt cx="3044715" cy="3044715"/>
          </a:xfrm>
        </p:grpSpPr>
        <p:sp>
          <p:nvSpPr>
            <p:cNvPr id="11" name="Oval 10">
              <a:extLst>
                <a:ext uri="{FF2B5EF4-FFF2-40B4-BE49-F238E27FC236}">
                  <a16:creationId xmlns:a16="http://schemas.microsoft.com/office/drawing/2014/main" id="{F61BA336-9D2A-48AA-AA1F-AFA6AC966D56}"/>
                </a:ext>
              </a:extLst>
            </p:cNvPr>
            <p:cNvSpPr/>
            <p:nvPr/>
          </p:nvSpPr>
          <p:spPr>
            <a:xfrm>
              <a:off x="144871" y="1921677"/>
              <a:ext cx="3044715" cy="30447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4EBB16C-CD43-4DA2-B880-20F2F0101E68}"/>
                </a:ext>
              </a:extLst>
            </p:cNvPr>
            <p:cNvSpPr/>
            <p:nvPr/>
          </p:nvSpPr>
          <p:spPr>
            <a:xfrm>
              <a:off x="259172" y="2026453"/>
              <a:ext cx="2805093" cy="280509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CDFA032-9DF1-4940-8286-8E40BD5A0620}"/>
              </a:ext>
            </a:extLst>
          </p:cNvPr>
          <p:cNvSpPr>
            <a:spLocks noGrp="1"/>
          </p:cNvSpPr>
          <p:nvPr>
            <p:ph type="title"/>
          </p:nvPr>
        </p:nvSpPr>
        <p:spPr>
          <a:xfrm>
            <a:off x="755920" y="488960"/>
            <a:ext cx="1920861" cy="1716657"/>
          </a:xfrm>
        </p:spPr>
        <p:txBody>
          <a:bodyPr>
            <a:normAutofit/>
          </a:bodyPr>
          <a:lstStyle>
            <a:lvl1pPr marL="0" algn="ctr" defTabSz="914400" rtl="0" eaLnBrk="1" latinLnBrk="0" hangingPunct="1">
              <a:defRPr lang="en-US" sz="3200" b="1" kern="1200" dirty="0">
                <a:solidFill>
                  <a:schemeClr val="bg1"/>
                </a:solidFill>
                <a:latin typeface="+mn-lt"/>
                <a:ea typeface="+mn-ea"/>
                <a:cs typeface="+mn-cs"/>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D08EAAD-E7D4-467C-878A-5FC3295B12D2}"/>
              </a:ext>
            </a:extLst>
          </p:cNvPr>
          <p:cNvSpPr>
            <a:spLocks noGrp="1"/>
          </p:cNvSpPr>
          <p:nvPr>
            <p:ph type="body" sz="quarter" idx="14"/>
          </p:nvPr>
        </p:nvSpPr>
        <p:spPr>
          <a:xfrm>
            <a:off x="2771819" y="444818"/>
            <a:ext cx="8977207" cy="681738"/>
          </a:xfr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4400" b="1" kern="1200" dirty="0" smtClean="0">
                <a:solidFill>
                  <a:schemeClr val="tx1"/>
                </a:solidFill>
                <a:effectLst>
                  <a:outerShdw blurRad="38100" dist="38100" dir="2700000" algn="tl">
                    <a:srgbClr val="000000">
                      <a:alpha val="43137"/>
                    </a:srgbClr>
                  </a:outerShdw>
                </a:effectLst>
                <a:latin typeface="+mn-lt"/>
                <a:ea typeface="+mn-ea"/>
                <a:cs typeface="+mn-cs"/>
              </a:defRPr>
            </a:lvl1pPr>
          </a:lstStyle>
          <a:p>
            <a:pPr lvl="0"/>
            <a:r>
              <a:rPr lang="en-US"/>
              <a:t>Click to edit Master text styles</a:t>
            </a:r>
          </a:p>
        </p:txBody>
      </p:sp>
      <p:sp>
        <p:nvSpPr>
          <p:cNvPr id="15" name="Text Placeholder 14">
            <a:extLst>
              <a:ext uri="{FF2B5EF4-FFF2-40B4-BE49-F238E27FC236}">
                <a16:creationId xmlns:a16="http://schemas.microsoft.com/office/drawing/2014/main" id="{57214FE3-5934-483E-94E4-30E80B73E931}"/>
              </a:ext>
            </a:extLst>
          </p:cNvPr>
          <p:cNvSpPr>
            <a:spLocks noGrp="1"/>
          </p:cNvSpPr>
          <p:nvPr>
            <p:ph type="body" sz="quarter" idx="15"/>
          </p:nvPr>
        </p:nvSpPr>
        <p:spPr>
          <a:xfrm>
            <a:off x="5688002" y="1126447"/>
            <a:ext cx="3144840" cy="265112"/>
          </a:xfrm>
        </p:spPr>
        <p:txBody>
          <a:bodyPr/>
          <a:lstStyle>
            <a:lvl1pPr marL="0" indent="0" algn="ctr">
              <a:buNone/>
              <a:defRPr lang="en-US" sz="1800" kern="1200" dirty="0" smtClean="0">
                <a:solidFill>
                  <a:schemeClr val="tx1"/>
                </a:solidFill>
                <a:latin typeface="+mn-lt"/>
                <a:ea typeface="+mn-ea"/>
                <a:cs typeface="+mn-cs"/>
              </a:defRPr>
            </a:lvl1pPr>
          </a:lstStyle>
          <a:p>
            <a:pPr lvl="0"/>
            <a:r>
              <a:rPr lang="en-US"/>
              <a:t>Click to edit Master text styles</a:t>
            </a:r>
          </a:p>
        </p:txBody>
      </p:sp>
      <p:sp>
        <p:nvSpPr>
          <p:cNvPr id="13" name="Oval 12">
            <a:extLst>
              <a:ext uri="{FF2B5EF4-FFF2-40B4-BE49-F238E27FC236}">
                <a16:creationId xmlns:a16="http://schemas.microsoft.com/office/drawing/2014/main" id="{834F011E-41E8-4D3A-84E7-57EB7EB7B2AE}"/>
              </a:ext>
            </a:extLst>
          </p:cNvPr>
          <p:cNvSpPr/>
          <p:nvPr userDrawn="1"/>
        </p:nvSpPr>
        <p:spPr>
          <a:xfrm>
            <a:off x="8254246" y="3244972"/>
            <a:ext cx="4846539" cy="484653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30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AD7907-11B0-4379-BA11-B65969A8EA89}"/>
              </a:ext>
            </a:extLst>
          </p:cNvPr>
          <p:cNvSpPr/>
          <p:nvPr userDrawn="1"/>
        </p:nvSpPr>
        <p:spPr>
          <a:xfrm>
            <a:off x="-622" y="0"/>
            <a:ext cx="1743075" cy="6858000"/>
          </a:xfrm>
          <a:prstGeom prst="rect">
            <a:avLst/>
          </a:prstGeom>
          <a:solidFill>
            <a:srgbClr val="77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 name="Group 8">
            <a:extLst>
              <a:ext uri="{FF2B5EF4-FFF2-40B4-BE49-F238E27FC236}">
                <a16:creationId xmlns:a16="http://schemas.microsoft.com/office/drawing/2014/main" id="{6C2483BE-20B4-444D-BD82-49BCA9DAF3FB}"/>
              </a:ext>
            </a:extLst>
          </p:cNvPr>
          <p:cNvGrpSpPr/>
          <p:nvPr userDrawn="1"/>
        </p:nvGrpSpPr>
        <p:grpSpPr>
          <a:xfrm>
            <a:off x="191875" y="1906642"/>
            <a:ext cx="3044715" cy="3044715"/>
            <a:chOff x="144871" y="1921677"/>
            <a:chExt cx="3044715" cy="3044715"/>
          </a:xfrm>
        </p:grpSpPr>
        <p:sp>
          <p:nvSpPr>
            <p:cNvPr id="11" name="Oval 10">
              <a:extLst>
                <a:ext uri="{FF2B5EF4-FFF2-40B4-BE49-F238E27FC236}">
                  <a16:creationId xmlns:a16="http://schemas.microsoft.com/office/drawing/2014/main" id="{5F57C044-5E66-49B6-9DB0-D639AD37A870}"/>
                </a:ext>
              </a:extLst>
            </p:cNvPr>
            <p:cNvSpPr/>
            <p:nvPr userDrawn="1"/>
          </p:nvSpPr>
          <p:spPr>
            <a:xfrm>
              <a:off x="144871" y="1921677"/>
              <a:ext cx="3044715" cy="304471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id="{B0507642-3D59-4B39-BA29-5D59C95A8A2A}"/>
                </a:ext>
              </a:extLst>
            </p:cNvPr>
            <p:cNvSpPr/>
            <p:nvPr userDrawn="1"/>
          </p:nvSpPr>
          <p:spPr>
            <a:xfrm>
              <a:off x="259172" y="2026453"/>
              <a:ext cx="2805093" cy="2805093"/>
            </a:xfrm>
            <a:prstGeom prst="ellipse">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0" name="Title 1">
            <a:extLst>
              <a:ext uri="{FF2B5EF4-FFF2-40B4-BE49-F238E27FC236}">
                <a16:creationId xmlns:a16="http://schemas.microsoft.com/office/drawing/2014/main" id="{0CDFA032-9DF1-4940-8286-8E40BD5A0620}"/>
              </a:ext>
            </a:extLst>
          </p:cNvPr>
          <p:cNvSpPr>
            <a:spLocks noGrp="1"/>
          </p:cNvSpPr>
          <p:nvPr userDrawn="1"/>
        </p:nvSpPr>
        <p:spPr>
          <a:xfrm>
            <a:off x="971353" y="2409387"/>
            <a:ext cx="2314180" cy="203922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Click to edit Master title style</a:t>
            </a:r>
          </a:p>
        </p:txBody>
      </p:sp>
      <p:sp>
        <p:nvSpPr>
          <p:cNvPr id="17" name="Content Placeholder 2">
            <a:extLst>
              <a:ext uri="{FF2B5EF4-FFF2-40B4-BE49-F238E27FC236}">
                <a16:creationId xmlns:a16="http://schemas.microsoft.com/office/drawing/2014/main" id="{F52FED4A-6DEC-484F-A01F-614C92572091}"/>
              </a:ext>
            </a:extLst>
          </p:cNvPr>
          <p:cNvSpPr>
            <a:spLocks noGrp="1"/>
          </p:cNvSpPr>
          <p:nvPr>
            <p:ph idx="1"/>
          </p:nvPr>
        </p:nvSpPr>
        <p:spPr>
          <a:xfrm>
            <a:off x="3350891" y="465172"/>
            <a:ext cx="8389209" cy="5980597"/>
          </a:xfrm>
        </p:spPr>
        <p:txBody>
          <a:bodyPr/>
          <a:lstStyle>
            <a:lvl1pPr>
              <a:defRPr sz="4000" b="1"/>
            </a:lvl1pPr>
            <a:lvl2pPr marL="685800" indent="-228600">
              <a:buFont typeface="Wingdings" panose="05000000000000000000" pitchFamily="2" charset="2"/>
              <a:buChar char="Ø"/>
              <a:defRPr sz="3600"/>
            </a:lvl2pPr>
            <a:lvl3pPr>
              <a:defRPr sz="2800"/>
            </a:lvl3pPr>
            <a:lvl4pPr marL="1600200" indent="-228600">
              <a:buFont typeface="Wingdings" panose="05000000000000000000" pitchFamily="2" charset="2"/>
              <a:buChar char="Ø"/>
              <a:defRPr sz="24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735ED3AC-783C-49E7-84FD-DCE3F7F5E8E2}"/>
              </a:ext>
            </a:extLst>
          </p:cNvPr>
          <p:cNvSpPr>
            <a:spLocks noGrp="1"/>
          </p:cNvSpPr>
          <p:nvPr>
            <p:ph type="title"/>
          </p:nvPr>
        </p:nvSpPr>
        <p:spPr>
          <a:xfrm>
            <a:off x="492143" y="2210402"/>
            <a:ext cx="2433157" cy="2407124"/>
          </a:xfrm>
        </p:spPr>
        <p:txBody>
          <a:bodyPr anchor="b">
            <a:noAutofit/>
          </a:bodyPr>
          <a:lstStyle>
            <a:lvl1pPr algn="ctr">
              <a:lnSpc>
                <a:spcPct val="100000"/>
              </a:lnSpc>
              <a:defRPr sz="4000" b="1">
                <a:solidFill>
                  <a:schemeClr val="bg1"/>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293754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1000"/>
                                        <p:tgtEl>
                                          <p:spTgt spid="17">
                                            <p:txEl>
                                              <p:pRg st="1" end="1"/>
                                            </p:txEl>
                                          </p:spTgt>
                                        </p:tgtEl>
                                      </p:cBhvr>
                                    </p:animEffect>
                                    <p:anim calcmode="lin" valueType="num">
                                      <p:cBhvr>
                                        <p:cTn id="1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1000"/>
                                        <p:tgtEl>
                                          <p:spTgt spid="17">
                                            <p:txEl>
                                              <p:pRg st="2" end="2"/>
                                            </p:txEl>
                                          </p:spTgt>
                                        </p:tgtEl>
                                      </p:cBhvr>
                                    </p:animEffect>
                                    <p:anim calcmode="lin" valueType="num">
                                      <p:cBhvr>
                                        <p:cTn id="18"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7">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fade">
                                      <p:cBhvr>
                                        <p:cTn id="22" dur="1000"/>
                                        <p:tgtEl>
                                          <p:spTgt spid="17">
                                            <p:txEl>
                                              <p:pRg st="3" end="3"/>
                                            </p:txEl>
                                          </p:spTgt>
                                        </p:tgtEl>
                                      </p:cBhvr>
                                    </p:animEffect>
                                    <p:anim calcmode="lin" valueType="num">
                                      <p:cBhvr>
                                        <p:cTn id="23"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7">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1000"/>
                                        <p:tgtEl>
                                          <p:spTgt spid="17">
                                            <p:txEl>
                                              <p:pRg st="4" end="4"/>
                                            </p:txEl>
                                          </p:spTgt>
                                        </p:tgtEl>
                                      </p:cBhvr>
                                    </p:animEffect>
                                    <p:anim calcmode="lin" valueType="num">
                                      <p:cBhvr>
                                        <p:cTn id="28"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42"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anim calcmode="lin" valueType="num">
                      <p:cBhvr>
                        <p:cTn dur="1000" fill="hold"/>
                        <p:tgtEl>
                          <p:spTgt spid="17"/>
                        </p:tgtEl>
                        <p:attrNameLst>
                          <p:attrName>ppt_x</p:attrName>
                        </p:attrNameLst>
                      </p:cBhvr>
                      <p:tavLst>
                        <p:tav tm="0">
                          <p:val>
                            <p:strVal val="#ppt_x"/>
                          </p:val>
                        </p:tav>
                        <p:tav tm="100000">
                          <p:val>
                            <p:strVal val="#ppt_x"/>
                          </p:val>
                        </p:tav>
                      </p:tavLst>
                    </p:anim>
                    <p:anim calcmode="lin" valueType="num">
                      <p:cBhvr>
                        <p:cTn dur="10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F96B81-A8EF-4DE9-9B45-4C96613E7C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CBFF28C-DCF4-402E-A1F6-497FAFAF47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E090D506-3856-4547-9B70-0C94C1BAFA01}"/>
              </a:ext>
            </a:extLst>
          </p:cNvPr>
          <p:cNvSpPr/>
          <p:nvPr userDrawn="1"/>
        </p:nvSpPr>
        <p:spPr>
          <a:xfrm>
            <a:off x="0" y="0"/>
            <a:ext cx="12192000" cy="1047750"/>
          </a:xfrm>
          <a:prstGeom prst="rect">
            <a:avLst/>
          </a:prstGeom>
          <a:solidFill>
            <a:srgbClr val="77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1ECD9-E4E9-4A55-9507-5F9FACF45589}"/>
              </a:ext>
            </a:extLst>
          </p:cNvPr>
          <p:cNvSpPr>
            <a:spLocks noGrp="1"/>
          </p:cNvSpPr>
          <p:nvPr>
            <p:ph type="title"/>
          </p:nvPr>
        </p:nvSpPr>
        <p:spPr>
          <a:xfrm>
            <a:off x="838200" y="46561"/>
            <a:ext cx="10515600" cy="954628"/>
          </a:xfrm>
        </p:spPr>
        <p:txBody>
          <a:bodyPr>
            <a:normAutofit/>
          </a:bodyPr>
          <a:lstStyle>
            <a:lvl1pPr algn="ctr" defTabSz="914400" rtl="0" eaLnBrk="1" latinLnBrk="0" hangingPunct="1">
              <a:lnSpc>
                <a:spcPct val="90000"/>
              </a:lnSpc>
              <a:spcBef>
                <a:spcPct val="0"/>
              </a:spcBef>
              <a:buNone/>
              <a:defRPr lang="en-US" sz="4400" b="1" kern="1200" dirty="0">
                <a:solidFill>
                  <a:schemeClr val="bg1"/>
                </a:solidFill>
                <a:effectLst>
                  <a:outerShdw blurRad="38100" dist="38100" dir="2700000" algn="tl">
                    <a:srgbClr val="000000">
                      <a:alpha val="43137"/>
                    </a:srgbClr>
                  </a:outerShdw>
                </a:effectLst>
                <a:latin typeface="+mn-lt"/>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1148897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292934-D825-4840-BE7F-9ECAFBABD5A8}"/>
              </a:ext>
            </a:extLst>
          </p:cNvPr>
          <p:cNvSpPr>
            <a:spLocks noGrp="1"/>
          </p:cNvSpPr>
          <p:nvPr>
            <p:ph type="body" idx="1"/>
          </p:nvPr>
        </p:nvSpPr>
        <p:spPr>
          <a:xfrm>
            <a:off x="839788" y="1681163"/>
            <a:ext cx="5157787" cy="823912"/>
          </a:xfrm>
        </p:spPr>
        <p:txBody>
          <a:bodyPr anchor="b"/>
          <a:lstStyle>
            <a:lvl1pPr marL="0" indent="0" algn="ctr">
              <a:buNone/>
              <a:defRPr sz="24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E8E565-9B89-4EE8-B0CF-B5D1C9670B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70AE22-074D-4B0C-8E17-E96445AE6ED6}"/>
              </a:ext>
            </a:extLst>
          </p:cNvPr>
          <p:cNvSpPr>
            <a:spLocks noGrp="1"/>
          </p:cNvSpPr>
          <p:nvPr>
            <p:ph type="body" sz="quarter" idx="3"/>
          </p:nvPr>
        </p:nvSpPr>
        <p:spPr>
          <a:xfrm>
            <a:off x="6172200" y="1681163"/>
            <a:ext cx="5183188" cy="823912"/>
          </a:xfrm>
        </p:spPr>
        <p:txBody>
          <a:bodyPr anchor="b"/>
          <a:lstStyle>
            <a:lvl1pPr marL="0" indent="0" algn="ctr">
              <a:buNone/>
              <a:defRPr sz="24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FD313-B5F1-4785-8358-4750790146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BB354F05-E596-41B7-991F-2ACDC6038C88}"/>
              </a:ext>
            </a:extLst>
          </p:cNvPr>
          <p:cNvSpPr/>
          <p:nvPr userDrawn="1"/>
        </p:nvSpPr>
        <p:spPr>
          <a:xfrm>
            <a:off x="0" y="0"/>
            <a:ext cx="12192000" cy="1047750"/>
          </a:xfrm>
          <a:prstGeom prst="rect">
            <a:avLst/>
          </a:prstGeom>
          <a:solidFill>
            <a:srgbClr val="77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3A1E3-16A4-4E0F-9346-B1143A9AFE00}"/>
              </a:ext>
            </a:extLst>
          </p:cNvPr>
          <p:cNvSpPr>
            <a:spLocks noGrp="1"/>
          </p:cNvSpPr>
          <p:nvPr>
            <p:ph type="title"/>
          </p:nvPr>
        </p:nvSpPr>
        <p:spPr>
          <a:xfrm>
            <a:off x="838200" y="41848"/>
            <a:ext cx="10515600" cy="964054"/>
          </a:xfrm>
        </p:spPr>
        <p:txBody>
          <a:bodyPr>
            <a:normAutofit/>
          </a:bodyPr>
          <a:lstStyle>
            <a:lvl1pPr algn="ctr" defTabSz="914400" rtl="0" eaLnBrk="1" latinLnBrk="0" hangingPunct="1">
              <a:lnSpc>
                <a:spcPct val="90000"/>
              </a:lnSpc>
              <a:spcBef>
                <a:spcPct val="0"/>
              </a:spcBef>
              <a:buNone/>
              <a:defRPr lang="en-US" sz="4400" b="1" kern="1200" dirty="0">
                <a:solidFill>
                  <a:schemeClr val="bg1"/>
                </a:solidFill>
                <a:effectLst>
                  <a:outerShdw blurRad="38100" dist="38100" dir="2700000" algn="tl">
                    <a:srgbClr val="000000">
                      <a:alpha val="43137"/>
                    </a:srgbClr>
                  </a:outerShdw>
                </a:effectLst>
                <a:latin typeface="+mn-lt"/>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402010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AD759C3-C351-4862-8E51-78F3C3B04BD2}"/>
              </a:ext>
            </a:extLst>
          </p:cNvPr>
          <p:cNvSpPr/>
          <p:nvPr userDrawn="1"/>
        </p:nvSpPr>
        <p:spPr>
          <a:xfrm>
            <a:off x="0" y="-5"/>
            <a:ext cx="12192000" cy="1047750"/>
          </a:xfrm>
          <a:prstGeom prst="rect">
            <a:avLst/>
          </a:prstGeom>
          <a:solidFill>
            <a:srgbClr val="77B9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5D7AF1-40F5-4D10-8DC9-5D3AE4A033C7}"/>
              </a:ext>
            </a:extLst>
          </p:cNvPr>
          <p:cNvSpPr>
            <a:spLocks noGrp="1"/>
          </p:cNvSpPr>
          <p:nvPr>
            <p:ph type="title"/>
          </p:nvPr>
        </p:nvSpPr>
        <p:spPr>
          <a:xfrm>
            <a:off x="838200" y="54844"/>
            <a:ext cx="10515600" cy="955198"/>
          </a:xfrm>
        </p:spPr>
        <p:txBody>
          <a:bodyPr>
            <a:normAutofit/>
          </a:bodyPr>
          <a:lstStyle>
            <a:lvl1pPr algn="ctr">
              <a:defRPr lang="en-US" sz="4400" b="1" kern="1200" dirty="0">
                <a:solidFill>
                  <a:schemeClr val="bg1"/>
                </a:solidFill>
                <a:effectLst>
                  <a:outerShdw blurRad="38100" dist="38100" dir="2700000" algn="tl">
                    <a:srgbClr val="000000">
                      <a:alpha val="43137"/>
                    </a:srgbClr>
                  </a:outerShdw>
                </a:effectLst>
                <a:latin typeface="+mn-lt"/>
                <a:ea typeface="+mn-ea"/>
                <a:cs typeface="+mn-cs"/>
              </a:defRPr>
            </a:lvl1pPr>
          </a:lstStyle>
          <a:p>
            <a:r>
              <a:rPr lang="en-US"/>
              <a:t>Click to edit Master title style</a:t>
            </a:r>
            <a:endParaRPr lang="en-US" dirty="0"/>
          </a:p>
        </p:txBody>
      </p:sp>
    </p:spTree>
    <p:extLst>
      <p:ext uri="{BB962C8B-B14F-4D97-AF65-F5344CB8AC3E}">
        <p14:creationId xmlns:p14="http://schemas.microsoft.com/office/powerpoint/2010/main" val="34824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BD1DE4-C34B-4B73-A443-7B6B2EDA2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B6B2E2-B084-40C6-9679-B5F9708632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BF805-36C3-4777-843E-53B135D18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DE665-A615-4CE5-9AD5-060BF6CDE45E}" type="datetimeFigureOut">
              <a:rPr lang="en-US" smtClean="0"/>
              <a:t>1/11/2024</a:t>
            </a:fld>
            <a:endParaRPr lang="en-US"/>
          </a:p>
        </p:txBody>
      </p:sp>
      <p:sp>
        <p:nvSpPr>
          <p:cNvPr id="5" name="Footer Placeholder 4">
            <a:extLst>
              <a:ext uri="{FF2B5EF4-FFF2-40B4-BE49-F238E27FC236}">
                <a16:creationId xmlns:a16="http://schemas.microsoft.com/office/drawing/2014/main" id="{DBE6EAAC-FC41-47CC-81C5-9991F6D303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A7238A-A559-4A74-B6D4-58C6DD3A51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66E483-0A28-4D4D-9515-2735F1846B74}" type="slidenum">
              <a:rPr lang="en-US" smtClean="0"/>
              <a:t>‹#›</a:t>
            </a:fld>
            <a:endParaRPr lang="en-US"/>
          </a:p>
        </p:txBody>
      </p:sp>
    </p:spTree>
    <p:extLst>
      <p:ext uri="{BB962C8B-B14F-4D97-AF65-F5344CB8AC3E}">
        <p14:creationId xmlns:p14="http://schemas.microsoft.com/office/powerpoint/2010/main" val="69778525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3" r:id="rId5"/>
    <p:sldLayoutId id="2147483651" r:id="rId6"/>
    <p:sldLayoutId id="2147483652" r:id="rId7"/>
    <p:sldLayoutId id="2147483653" r:id="rId8"/>
    <p:sldLayoutId id="2147483654" r:id="rId9"/>
    <p:sldLayoutId id="2147483656" r:id="rId10"/>
    <p:sldLayoutId id="2147483657" r:id="rId11"/>
    <p:sldLayoutId id="2147483664" r:id="rId12"/>
    <p:sldLayoutId id="214748366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w8_RmBRnsY0"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create.kahoot.it/details/aff0044b-25aa-4616-ac2c-1ecbd85005b4"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Tzk6nWX2Q8g&amp;list=PLBSUDChAb6b5cJzxWTrMVJ-imJpqCNG4b&amp;index=9" TargetMode="Externa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58264-E30E-4EF2-ABA2-0287CF5E5C8F}"/>
              </a:ext>
            </a:extLst>
          </p:cNvPr>
          <p:cNvSpPr>
            <a:spLocks noGrp="1"/>
          </p:cNvSpPr>
          <p:nvPr>
            <p:ph type="ctrTitle"/>
          </p:nvPr>
        </p:nvSpPr>
        <p:spPr/>
        <p:txBody>
          <a:bodyPr>
            <a:normAutofit/>
          </a:bodyPr>
          <a:lstStyle/>
          <a:p>
            <a:r>
              <a:rPr lang="en-US" dirty="0"/>
              <a:t>Lesson 1: Animal Health</a:t>
            </a:r>
          </a:p>
        </p:txBody>
      </p:sp>
      <p:sp>
        <p:nvSpPr>
          <p:cNvPr id="3" name="Subtitle 2">
            <a:extLst>
              <a:ext uri="{FF2B5EF4-FFF2-40B4-BE49-F238E27FC236}">
                <a16:creationId xmlns:a16="http://schemas.microsoft.com/office/drawing/2014/main" id="{F4982E31-911F-4E93-852F-6B19350C9959}"/>
              </a:ext>
            </a:extLst>
          </p:cNvPr>
          <p:cNvSpPr>
            <a:spLocks noGrp="1"/>
          </p:cNvSpPr>
          <p:nvPr>
            <p:ph type="subTitle" idx="1"/>
          </p:nvPr>
        </p:nvSpPr>
        <p:spPr/>
        <p:txBody>
          <a:bodyPr/>
          <a:lstStyle/>
          <a:p>
            <a:r>
              <a:rPr lang="en-US" dirty="0"/>
              <a:t>Making Cows Smile</a:t>
            </a:r>
          </a:p>
        </p:txBody>
      </p:sp>
      <p:pic>
        <p:nvPicPr>
          <p:cNvPr id="1026" name="Picture 2">
            <a:extLst>
              <a:ext uri="{FF2B5EF4-FFF2-40B4-BE49-F238E27FC236}">
                <a16:creationId xmlns:a16="http://schemas.microsoft.com/office/drawing/2014/main" id="{3795237A-17F0-E3B4-E865-BBB9770790B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35731" y="892879"/>
            <a:ext cx="2914231" cy="13876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550574620">
            <a:extLst>
              <a:ext uri="{FF2B5EF4-FFF2-40B4-BE49-F238E27FC236}">
                <a16:creationId xmlns:a16="http://schemas.microsoft.com/office/drawing/2014/main" id="{961762A8-3BFB-FFEA-9A51-33B62D26BB95}"/>
              </a:ext>
            </a:extLst>
          </p:cNvPr>
          <p:cNvSpPr txBox="1">
            <a:spLocks noChangeArrowheads="1"/>
          </p:cNvSpPr>
          <p:nvPr/>
        </p:nvSpPr>
        <p:spPr bwMode="auto">
          <a:xfrm>
            <a:off x="5312624" y="2136812"/>
            <a:ext cx="1560444" cy="7851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14:hiddenEffects>
            </a:ext>
          </a:extLst>
        </p:spPr>
        <p:txBody>
          <a:bodyPr rot="0" vert="horz" wrap="square" lIns="36576" tIns="36576" rIns="36576" bIns="36576" anchor="t" anchorCtr="0" upright="1">
            <a:noAutofit/>
          </a:bodyPr>
          <a:lstStyle/>
          <a:p>
            <a:pPr marL="0" marR="0" algn="ctr">
              <a:spcBef>
                <a:spcPts val="0"/>
              </a:spcBef>
              <a:spcAft>
                <a:spcPts val="0"/>
              </a:spcAft>
            </a:pPr>
            <a:r>
              <a:rPr lang="en-US" sz="2400" b="1" dirty="0">
                <a:effectLst/>
                <a:latin typeface="Arial" panose="020B0604020202020204" pitchFamily="34" charset="0"/>
                <a:ea typeface="Calibri" panose="020F0502020204030204" pitchFamily="34" charset="0"/>
              </a:rPr>
              <a:t>Grades</a:t>
            </a:r>
            <a:endParaRPr lang="en-US" sz="24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400" b="1" dirty="0">
                <a:effectLst/>
                <a:latin typeface="Arial" panose="020B0604020202020204" pitchFamily="34" charset="0"/>
                <a:ea typeface="Calibri" panose="020F0502020204030204" pitchFamily="34" charset="0"/>
              </a:rPr>
              <a:t>6th – 8th</a:t>
            </a:r>
            <a:endParaRPr lang="en-US" sz="24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82892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7C9E79E8-3F9C-4993-9778-6D69D40D292A}"/>
              </a:ext>
            </a:extLst>
          </p:cNvPr>
          <p:cNvSpPr txBox="1">
            <a:spLocks/>
          </p:cNvSpPr>
          <p:nvPr/>
        </p:nvSpPr>
        <p:spPr>
          <a:xfrm>
            <a:off x="1952953" y="458465"/>
            <a:ext cx="8977207" cy="6817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effectLst>
                  <a:outerShdw blurRad="38100" dist="38100" dir="2700000" algn="tl">
                    <a:srgbClr val="000000">
                      <a:alpha val="43137"/>
                    </a:srgbClr>
                  </a:outerShdw>
                </a:effectLst>
              </a:rPr>
              <a:t>Closure</a:t>
            </a:r>
          </a:p>
        </p:txBody>
      </p:sp>
      <p:sp>
        <p:nvSpPr>
          <p:cNvPr id="13" name="Text Placeholder 4">
            <a:extLst>
              <a:ext uri="{FF2B5EF4-FFF2-40B4-BE49-F238E27FC236}">
                <a16:creationId xmlns:a16="http://schemas.microsoft.com/office/drawing/2014/main" id="{72B0C794-F281-4FCB-803C-E55DC0246DD1}"/>
              </a:ext>
            </a:extLst>
          </p:cNvPr>
          <p:cNvSpPr txBox="1">
            <a:spLocks/>
          </p:cNvSpPr>
          <p:nvPr/>
        </p:nvSpPr>
        <p:spPr>
          <a:xfrm>
            <a:off x="2090057" y="1740394"/>
            <a:ext cx="9658970" cy="48926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t>Today you </a:t>
            </a:r>
            <a:r>
              <a:rPr lang="en-US" sz="2800" dirty="0">
                <a:effectLst/>
                <a:latin typeface="Calibri" panose="020F0502020204030204" pitchFamily="34" charset="0"/>
                <a:ea typeface="Calibri" panose="020F0502020204030204" pitchFamily="34" charset="0"/>
              </a:rPr>
              <a:t>simulated how farmers balance and weigh each feed to meet the cow’s precise nutrient needs by making a snack of a spinach salad and orange juice that contained the needed amounts of nutrients. </a:t>
            </a:r>
          </a:p>
          <a:p>
            <a:pPr marL="0" indent="0">
              <a:buNone/>
            </a:pPr>
            <a:endParaRPr lang="en-US" kern="1400" dirty="0">
              <a:ln>
                <a:noFill/>
              </a:ln>
              <a:solidFill>
                <a:srgbClr val="000000"/>
              </a:solidFill>
              <a:effectLst/>
            </a:endParaRPr>
          </a:p>
          <a:p>
            <a:pPr marL="0" indent="0">
              <a:buNone/>
            </a:pPr>
            <a:r>
              <a:rPr lang="en-US" dirty="0">
                <a:effectLst/>
                <a:ea typeface="Calibri" panose="020F0502020204030204" pitchFamily="34" charset="0"/>
              </a:rPr>
              <a:t>How do you think adding 6 more foods to your salad would change your experiment?</a:t>
            </a:r>
            <a:endParaRPr lang="en-US" sz="4000" kern="1400" dirty="0">
              <a:ln>
                <a:noFill/>
              </a:ln>
              <a:solidFill>
                <a:srgbClr val="000000"/>
              </a:solidFill>
              <a:effectLst/>
            </a:endParaRPr>
          </a:p>
        </p:txBody>
      </p:sp>
      <p:sp>
        <p:nvSpPr>
          <p:cNvPr id="7" name="Oval 6">
            <a:extLst>
              <a:ext uri="{FF2B5EF4-FFF2-40B4-BE49-F238E27FC236}">
                <a16:creationId xmlns:a16="http://schemas.microsoft.com/office/drawing/2014/main" id="{63806829-F9E0-27F0-14CA-0B4244FFCAF2}"/>
              </a:ext>
            </a:extLst>
          </p:cNvPr>
          <p:cNvSpPr/>
          <p:nvPr/>
        </p:nvSpPr>
        <p:spPr>
          <a:xfrm>
            <a:off x="195309" y="4953739"/>
            <a:ext cx="1677880" cy="1740023"/>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3">
            <a:extLst>
              <a:ext uri="{FF2B5EF4-FFF2-40B4-BE49-F238E27FC236}">
                <a16:creationId xmlns:a16="http://schemas.microsoft.com/office/drawing/2014/main" id="{615736AB-3A7D-44D9-8AB4-BC6AEE76DA5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1522" y="5385335"/>
            <a:ext cx="1841431" cy="8768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23547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167005-C036-4C43-AE56-7AF4B2DADBE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400" dirty="0"/>
              <a:t>Career Spotlight: Nutritionist</a:t>
            </a:r>
          </a:p>
        </p:txBody>
      </p:sp>
      <p:sp>
        <p:nvSpPr>
          <p:cNvPr id="4" name="Oval 3">
            <a:extLst>
              <a:ext uri="{FF2B5EF4-FFF2-40B4-BE49-F238E27FC236}">
                <a16:creationId xmlns:a16="http://schemas.microsoft.com/office/drawing/2014/main" id="{B0972C42-0C93-54CF-B937-17B7CA60895F}"/>
              </a:ext>
            </a:extLst>
          </p:cNvPr>
          <p:cNvSpPr/>
          <p:nvPr/>
        </p:nvSpPr>
        <p:spPr>
          <a:xfrm>
            <a:off x="310718" y="2024109"/>
            <a:ext cx="2778711" cy="277871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88A8F7D1-6CA4-4152-BBF7-5D3F23BC9692}"/>
              </a:ext>
            </a:extLst>
          </p:cNvPr>
          <p:cNvSpPr>
            <a:spLocks noGrp="1"/>
          </p:cNvSpPr>
          <p:nvPr>
            <p:ph type="title"/>
          </p:nvPr>
        </p:nvSpPr>
        <p:spPr>
          <a:xfrm>
            <a:off x="697916" y="2706992"/>
            <a:ext cx="2004314" cy="1496955"/>
          </a:xfrm>
        </p:spPr>
        <p:txBody>
          <a:bodyPr/>
          <a:lstStyle/>
          <a:p>
            <a:r>
              <a:rPr lang="en-US" dirty="0">
                <a:solidFill>
                  <a:schemeClr val="accent6"/>
                </a:solidFill>
              </a:rPr>
              <a:t>Part </a:t>
            </a:r>
            <a:br>
              <a:rPr lang="en-US" dirty="0">
                <a:solidFill>
                  <a:schemeClr val="accent6"/>
                </a:solidFill>
              </a:rPr>
            </a:br>
            <a:r>
              <a:rPr lang="en-US" dirty="0">
                <a:solidFill>
                  <a:schemeClr val="accent6"/>
                </a:solidFill>
              </a:rPr>
              <a:t>3</a:t>
            </a:r>
          </a:p>
        </p:txBody>
      </p:sp>
    </p:spTree>
    <p:extLst>
      <p:ext uri="{BB962C8B-B14F-4D97-AF65-F5344CB8AC3E}">
        <p14:creationId xmlns:p14="http://schemas.microsoft.com/office/powerpoint/2010/main" val="4089449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Introduction </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p:txBody>
          <a:bodyPr>
            <a:normAutofit/>
          </a:bodyPr>
          <a:lstStyle/>
          <a:p>
            <a:pPr marL="0" marR="349885" indent="0">
              <a:lnSpc>
                <a:spcPct val="91000"/>
              </a:lnSpc>
              <a:spcBef>
                <a:spcPts val="965"/>
              </a:spcBef>
              <a:spcAft>
                <a:spcPts val="0"/>
              </a:spcAft>
              <a:buNone/>
            </a:pPr>
            <a:r>
              <a:rPr lang="en-US" sz="2800" dirty="0">
                <a:effectLst/>
                <a:latin typeface="Calibri" panose="020F0502020204030204" pitchFamily="34" charset="0"/>
                <a:ea typeface="Calibri" panose="020F0502020204030204" pitchFamily="34" charset="0"/>
              </a:rPr>
              <a:t>When we went over key vocabulary, we had a definition for a nutritionist. A nutritionist is someone </a:t>
            </a:r>
            <a:r>
              <a:rPr lang="en-US" sz="2800" dirty="0"/>
              <a:t>who has special training in balancing a mixture of feed to keep cows healthy</a:t>
            </a:r>
            <a:r>
              <a:rPr lang="en-US" sz="2800" dirty="0">
                <a:effectLst/>
                <a:latin typeface="Calibri" panose="020F0502020204030204" pitchFamily="34" charset="0"/>
                <a:ea typeface="Calibri" panose="020F0502020204030204" pitchFamily="34" charset="0"/>
              </a:rPr>
              <a:t>. </a:t>
            </a:r>
          </a:p>
          <a:p>
            <a:pPr marL="0" marR="349885" indent="0">
              <a:lnSpc>
                <a:spcPct val="91000"/>
              </a:lnSpc>
              <a:spcBef>
                <a:spcPts val="965"/>
              </a:spcBef>
              <a:spcAft>
                <a:spcPts val="0"/>
              </a:spcAft>
              <a:buNone/>
            </a:pPr>
            <a:endParaRPr lang="en-US" sz="2800" dirty="0">
              <a:effectLst/>
              <a:latin typeface="Calibri" panose="020F0502020204030204" pitchFamily="34" charset="0"/>
              <a:ea typeface="Calibri" panose="020F0502020204030204" pitchFamily="34" charset="0"/>
            </a:endParaRPr>
          </a:p>
          <a:p>
            <a:pPr marL="0" marR="319405" indent="0">
              <a:lnSpc>
                <a:spcPct val="91000"/>
              </a:lnSpc>
              <a:spcBef>
                <a:spcPts val="605"/>
              </a:spcBef>
              <a:spcAft>
                <a:spcPts val="0"/>
              </a:spcAft>
              <a:buNone/>
            </a:pPr>
            <a:r>
              <a:rPr lang="en-US" sz="2800" dirty="0">
                <a:effectLst/>
                <a:latin typeface="Calibri" panose="020F0502020204030204" pitchFamily="34" charset="0"/>
                <a:ea typeface="Calibri" panose="020F0502020204030204" pitchFamily="34" charset="0"/>
              </a:rPr>
              <a:t>Let’s explore more about the career of a Nutritionist. </a:t>
            </a:r>
          </a:p>
          <a:p>
            <a:endParaRPr lang="en-US" dirty="0"/>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3">
            <a:extLst>
              <a:ext uri="{FF2B5EF4-FFF2-40B4-BE49-F238E27FC236}">
                <a16:creationId xmlns:a16="http://schemas.microsoft.com/office/drawing/2014/main" id="{DE3E1374-F984-F33D-5EE5-B921D09C3F0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2575"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996095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Career Spotlight: Nutritionist</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a:xfrm>
            <a:off x="2676780" y="2205617"/>
            <a:ext cx="9167287" cy="1834538"/>
          </a:xfrm>
        </p:spPr>
        <p:txBody>
          <a:bodyPr>
            <a:normAutofit/>
          </a:bodyPr>
          <a:lstStyle/>
          <a:p>
            <a:pPr marL="0" indent="0">
              <a:buNone/>
            </a:pPr>
            <a:r>
              <a:rPr lang="en-US" sz="2800" dirty="0"/>
              <a:t>Let’s learn more about a career in dairy and agriculture. We will hear from a nutritionist in this video, </a:t>
            </a:r>
            <a:r>
              <a:rPr lang="en-US" sz="2800" b="1" dirty="0">
                <a:solidFill>
                  <a:srgbClr val="77B93B"/>
                </a:solidFill>
                <a:hlinkClick r:id="rId2">
                  <a:extLst>
                    <a:ext uri="{A12FA001-AC4F-418D-AE19-62706E023703}">
                      <ahyp:hlinkClr xmlns:ahyp="http://schemas.microsoft.com/office/drawing/2018/hyperlinkcolor" val="tx"/>
                    </a:ext>
                  </a:extLst>
                </a:hlinkClick>
              </a:rPr>
              <a:t>Animal Nutritionist</a:t>
            </a:r>
            <a:r>
              <a:rPr lang="en-US" sz="2800" dirty="0"/>
              <a:t>.</a:t>
            </a: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descr="A person in a cap looking down at a bucket&#10;&#10;Description automatically generated">
            <a:hlinkClick r:id="rId2"/>
            <a:extLst>
              <a:ext uri="{FF2B5EF4-FFF2-40B4-BE49-F238E27FC236}">
                <a16:creationId xmlns:a16="http://schemas.microsoft.com/office/drawing/2014/main" id="{2B8DC27D-04BC-EA44-9A5A-77A5574E0A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2920" y="3429000"/>
            <a:ext cx="3395004" cy="21909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3">
            <a:extLst>
              <a:ext uri="{FF2B5EF4-FFF2-40B4-BE49-F238E27FC236}">
                <a16:creationId xmlns:a16="http://schemas.microsoft.com/office/drawing/2014/main" id="{E1FBD5B2-123A-5EEA-28C2-CF919F619DC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575"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15541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Responsibilities of Nutritionists</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a:xfrm>
            <a:off x="2676780" y="2080727"/>
            <a:ext cx="9167287" cy="4425068"/>
          </a:xfrm>
        </p:spPr>
        <p:txBody>
          <a:bodyPr>
            <a:normAutofit/>
          </a:bodyPr>
          <a:lstStyle/>
          <a:p>
            <a:pPr marL="342900" marR="0" lvl="0" indent="-342900">
              <a:spcBef>
                <a:spcPts val="490"/>
              </a:spcBef>
              <a:spcAft>
                <a:spcPts val="0"/>
              </a:spcAft>
              <a:buFont typeface="Arial" panose="020B0604020202020204" pitchFamily="34" charset="0"/>
              <a:buChar char="•"/>
              <a:tabLst>
                <a:tab pos="457200" algn="l"/>
                <a:tab pos="661035" algn="l"/>
                <a:tab pos="661670" algn="l"/>
              </a:tabLst>
            </a:pPr>
            <a:r>
              <a:rPr lang="en-US" sz="2800" dirty="0">
                <a:effectLst/>
                <a:ea typeface="Calibri" panose="020F0502020204030204" pitchFamily="34" charset="0"/>
                <a:cs typeface="Times New Roman" panose="02020603050405020304" pitchFamily="18" charset="0"/>
              </a:rPr>
              <a:t>Communicate with existing clients</a:t>
            </a:r>
          </a:p>
          <a:p>
            <a:pPr marL="342900" marR="0" lvl="0" indent="-342900">
              <a:spcBef>
                <a:spcPts val="490"/>
              </a:spcBef>
              <a:spcAft>
                <a:spcPts val="0"/>
              </a:spcAft>
              <a:buFont typeface="Arial" panose="020B0604020202020204" pitchFamily="34" charset="0"/>
              <a:buChar char="•"/>
              <a:tabLst>
                <a:tab pos="457200" algn="l"/>
                <a:tab pos="661035" algn="l"/>
                <a:tab pos="661670" algn="l"/>
              </a:tabLst>
            </a:pPr>
            <a:r>
              <a:rPr lang="en-US" sz="2800" dirty="0">
                <a:effectLst/>
                <a:ea typeface="Calibri" panose="020F0502020204030204" pitchFamily="34" charset="0"/>
                <a:cs typeface="Times New Roman" panose="02020603050405020304" pitchFamily="18" charset="0"/>
              </a:rPr>
              <a:t>Locate and recruit potential customers  </a:t>
            </a:r>
          </a:p>
          <a:p>
            <a:pPr marL="342900" marR="0" lvl="0" indent="-342900">
              <a:spcBef>
                <a:spcPts val="490"/>
              </a:spcBef>
              <a:spcAft>
                <a:spcPts val="0"/>
              </a:spcAft>
              <a:buFont typeface="Arial" panose="020B0604020202020204" pitchFamily="34" charset="0"/>
              <a:buChar char="•"/>
              <a:tabLst>
                <a:tab pos="457200" algn="l"/>
                <a:tab pos="661035" algn="l"/>
                <a:tab pos="661670" algn="l"/>
              </a:tabLst>
            </a:pPr>
            <a:r>
              <a:rPr lang="en-US" sz="2800" dirty="0">
                <a:effectLst/>
                <a:ea typeface="Calibri" panose="020F0502020204030204" pitchFamily="34" charset="0"/>
                <a:cs typeface="Times New Roman" panose="02020603050405020304" pitchFamily="18" charset="0"/>
              </a:rPr>
              <a:t>Ensure that the nutritional needs of their animals are satisfied </a:t>
            </a:r>
          </a:p>
          <a:p>
            <a:pPr marL="342900" marR="0" lvl="0" indent="-342900">
              <a:spcBef>
                <a:spcPts val="490"/>
              </a:spcBef>
              <a:spcAft>
                <a:spcPts val="0"/>
              </a:spcAft>
              <a:buFont typeface="Arial" panose="020B0604020202020204" pitchFamily="34" charset="0"/>
              <a:buChar char="•"/>
              <a:tabLst>
                <a:tab pos="457200" algn="l"/>
                <a:tab pos="661035" algn="l"/>
                <a:tab pos="661670" algn="l"/>
              </a:tabLst>
            </a:pPr>
            <a:r>
              <a:rPr lang="en-US" sz="2800" dirty="0">
                <a:effectLst/>
                <a:ea typeface="Calibri" panose="020F0502020204030204" pitchFamily="34" charset="0"/>
                <a:cs typeface="Times New Roman" panose="02020603050405020304" pitchFamily="18" charset="0"/>
              </a:rPr>
              <a:t>Create feed formulas that maximize the growth of their customers' livestock</a:t>
            </a:r>
            <a:endParaRPr lang="en-US" sz="1800" dirty="0">
              <a:effectLst/>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3">
            <a:extLst>
              <a:ext uri="{FF2B5EF4-FFF2-40B4-BE49-F238E27FC236}">
                <a16:creationId xmlns:a16="http://schemas.microsoft.com/office/drawing/2014/main" id="{11E6081C-5536-4791-5AD8-C0160B0B91E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2575"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62556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Education to be a Nutritionist</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a:xfrm>
            <a:off x="2676780" y="2080727"/>
            <a:ext cx="9167287" cy="4425068"/>
          </a:xfrm>
        </p:spPr>
        <p:txBody>
          <a:bodyPr>
            <a:normAutofit/>
          </a:bodyPr>
          <a:lstStyle/>
          <a:p>
            <a:pPr marL="0" marR="0">
              <a:spcBef>
                <a:spcPts val="0"/>
              </a:spcBef>
              <a:spcAft>
                <a:spcPts val="0"/>
              </a:spcAft>
            </a:pPr>
            <a:r>
              <a:rPr lang="en-US" sz="2800" dirty="0"/>
              <a:t>Bachelor’s Degree </a:t>
            </a:r>
            <a:r>
              <a:rPr lang="en-US" sz="2800" dirty="0">
                <a:effectLst/>
                <a:ea typeface="Calibri" panose="020F0502020204030204" pitchFamily="34" charset="0"/>
              </a:rPr>
              <a:t>in Agriculture Science, Animal Science, Animal Nutrition, or related fields (Required)</a:t>
            </a: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3">
            <a:extLst>
              <a:ext uri="{FF2B5EF4-FFF2-40B4-BE49-F238E27FC236}">
                <a16:creationId xmlns:a16="http://schemas.microsoft.com/office/drawing/2014/main" id="{67B955EA-8A8B-D99F-DE59-1BE5301E620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2575"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8278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7C9E79E8-3F9C-4993-9778-6D69D40D292A}"/>
              </a:ext>
            </a:extLst>
          </p:cNvPr>
          <p:cNvSpPr txBox="1">
            <a:spLocks/>
          </p:cNvSpPr>
          <p:nvPr/>
        </p:nvSpPr>
        <p:spPr>
          <a:xfrm>
            <a:off x="1952953" y="458465"/>
            <a:ext cx="8977207" cy="6817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effectLst>
                  <a:outerShdw blurRad="38100" dist="38100" dir="2700000" algn="tl">
                    <a:srgbClr val="000000">
                      <a:alpha val="43137"/>
                    </a:srgbClr>
                  </a:outerShdw>
                </a:effectLst>
              </a:rPr>
              <a:t>Closure</a:t>
            </a:r>
          </a:p>
        </p:txBody>
      </p:sp>
      <p:sp>
        <p:nvSpPr>
          <p:cNvPr id="13" name="Text Placeholder 4">
            <a:extLst>
              <a:ext uri="{FF2B5EF4-FFF2-40B4-BE49-F238E27FC236}">
                <a16:creationId xmlns:a16="http://schemas.microsoft.com/office/drawing/2014/main" id="{72B0C794-F281-4FCB-803C-E55DC0246DD1}"/>
              </a:ext>
            </a:extLst>
          </p:cNvPr>
          <p:cNvSpPr txBox="1">
            <a:spLocks/>
          </p:cNvSpPr>
          <p:nvPr/>
        </p:nvSpPr>
        <p:spPr>
          <a:xfrm>
            <a:off x="2090057" y="1740394"/>
            <a:ext cx="9658970" cy="48926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kern="1400" dirty="0">
                <a:ln>
                  <a:noFill/>
                </a:ln>
                <a:solidFill>
                  <a:srgbClr val="000000"/>
                </a:solidFill>
                <a:effectLst/>
              </a:rPr>
              <a:t>Dairy farmers </a:t>
            </a:r>
            <a:r>
              <a:rPr lang="en-US" kern="1400" dirty="0">
                <a:solidFill>
                  <a:srgbClr val="000000"/>
                </a:solidFill>
              </a:rPr>
              <a:t>depend on nutritionists to help them take care of their cows. </a:t>
            </a:r>
          </a:p>
          <a:p>
            <a:r>
              <a:rPr lang="en-US" kern="1400" dirty="0">
                <a:solidFill>
                  <a:srgbClr val="000000"/>
                </a:solidFill>
              </a:rPr>
              <a:t>Tell us one way that nutritionists help dairy cows. </a:t>
            </a:r>
          </a:p>
          <a:p>
            <a:r>
              <a:rPr lang="en-US" kern="1400" dirty="0">
                <a:solidFill>
                  <a:srgbClr val="000000"/>
                </a:solidFill>
              </a:rPr>
              <a:t>Are you interested in being a nutritionist when you grow up?</a:t>
            </a:r>
            <a:endParaRPr lang="en-US" kern="1400" dirty="0">
              <a:ln>
                <a:noFill/>
              </a:ln>
              <a:solidFill>
                <a:srgbClr val="000000"/>
              </a:solidFill>
              <a:effectLst/>
            </a:endParaRPr>
          </a:p>
        </p:txBody>
      </p:sp>
      <p:sp>
        <p:nvSpPr>
          <p:cNvPr id="7" name="Oval 6">
            <a:extLst>
              <a:ext uri="{FF2B5EF4-FFF2-40B4-BE49-F238E27FC236}">
                <a16:creationId xmlns:a16="http://schemas.microsoft.com/office/drawing/2014/main" id="{63806829-F9E0-27F0-14CA-0B4244FFCAF2}"/>
              </a:ext>
            </a:extLst>
          </p:cNvPr>
          <p:cNvSpPr/>
          <p:nvPr/>
        </p:nvSpPr>
        <p:spPr>
          <a:xfrm>
            <a:off x="195309" y="4953739"/>
            <a:ext cx="1677880" cy="1740023"/>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3">
            <a:extLst>
              <a:ext uri="{FF2B5EF4-FFF2-40B4-BE49-F238E27FC236}">
                <a16:creationId xmlns:a16="http://schemas.microsoft.com/office/drawing/2014/main" id="{CB77F0EC-B900-59CF-65D5-EDAE76F650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0122" y="5407519"/>
            <a:ext cx="1748254" cy="8324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330122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167005-C036-4C43-AE56-7AF4B2DADBE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400" dirty="0"/>
              <a:t>Kahoot Activity</a:t>
            </a:r>
          </a:p>
        </p:txBody>
      </p:sp>
      <p:sp>
        <p:nvSpPr>
          <p:cNvPr id="4" name="Oval 3">
            <a:extLst>
              <a:ext uri="{FF2B5EF4-FFF2-40B4-BE49-F238E27FC236}">
                <a16:creationId xmlns:a16="http://schemas.microsoft.com/office/drawing/2014/main" id="{B0972C42-0C93-54CF-B937-17B7CA60895F}"/>
              </a:ext>
            </a:extLst>
          </p:cNvPr>
          <p:cNvSpPr/>
          <p:nvPr/>
        </p:nvSpPr>
        <p:spPr>
          <a:xfrm>
            <a:off x="310718" y="2024109"/>
            <a:ext cx="2778711" cy="277871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88A8F7D1-6CA4-4152-BBF7-5D3F23BC9692}"/>
              </a:ext>
            </a:extLst>
          </p:cNvPr>
          <p:cNvSpPr>
            <a:spLocks noGrp="1"/>
          </p:cNvSpPr>
          <p:nvPr>
            <p:ph type="title"/>
          </p:nvPr>
        </p:nvSpPr>
        <p:spPr>
          <a:xfrm>
            <a:off x="697916" y="2706992"/>
            <a:ext cx="2004314" cy="1496955"/>
          </a:xfrm>
        </p:spPr>
        <p:txBody>
          <a:bodyPr/>
          <a:lstStyle/>
          <a:p>
            <a:r>
              <a:rPr lang="en-US" dirty="0">
                <a:solidFill>
                  <a:schemeClr val="accent6"/>
                </a:solidFill>
              </a:rPr>
              <a:t>Part </a:t>
            </a:r>
            <a:br>
              <a:rPr lang="en-US" dirty="0">
                <a:solidFill>
                  <a:schemeClr val="accent6"/>
                </a:solidFill>
              </a:rPr>
            </a:br>
            <a:r>
              <a:rPr lang="en-US" dirty="0">
                <a:solidFill>
                  <a:schemeClr val="accent6"/>
                </a:solidFill>
              </a:rPr>
              <a:t>4</a:t>
            </a:r>
          </a:p>
        </p:txBody>
      </p:sp>
    </p:spTree>
    <p:extLst>
      <p:ext uri="{BB962C8B-B14F-4D97-AF65-F5344CB8AC3E}">
        <p14:creationId xmlns:p14="http://schemas.microsoft.com/office/powerpoint/2010/main" val="1792873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Introduction </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p:txBody>
          <a:bodyPr>
            <a:normAutofit/>
          </a:bodyPr>
          <a:lstStyle/>
          <a:p>
            <a:pPr marL="0" indent="0">
              <a:buNone/>
            </a:pPr>
            <a:r>
              <a:rPr lang="en-US" altLang="en-US" sz="2800" dirty="0"/>
              <a:t>Today we discussed </a:t>
            </a:r>
            <a:r>
              <a:rPr lang="en-US" sz="2800" kern="1400" dirty="0">
                <a:solidFill>
                  <a:srgbClr val="000000"/>
                </a:solidFill>
              </a:rPr>
              <a:t>the important job dairy farmers do everyday to take care of their cows. They work with nutritionists to ensure cows have a balanced and nutritious diet, so we have milk to keep us healthy. Let’s complete a Kahoot review to see what you learned.</a:t>
            </a:r>
            <a:endParaRPr lang="en-US" sz="2800" kern="1400" dirty="0">
              <a:ln>
                <a:noFill/>
              </a:ln>
              <a:solidFill>
                <a:srgbClr val="000000"/>
              </a:solidFill>
              <a:effectLst/>
            </a:endParaRP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3">
            <a:extLst>
              <a:ext uri="{FF2B5EF4-FFF2-40B4-BE49-F238E27FC236}">
                <a16:creationId xmlns:a16="http://schemas.microsoft.com/office/drawing/2014/main" id="{9299E6BD-76A8-A6F2-4B99-5B6AAAEEEF6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2575"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777600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3">
            <a:extLst>
              <a:ext uri="{FF2B5EF4-FFF2-40B4-BE49-F238E27FC236}">
                <a16:creationId xmlns:a16="http://schemas.microsoft.com/office/drawing/2014/main" id="{83C063A8-AAB9-4B84-6920-9C0230DD33F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2575"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 Placeholder 3">
            <a:extLst>
              <a:ext uri="{FF2B5EF4-FFF2-40B4-BE49-F238E27FC236}">
                <a16:creationId xmlns:a16="http://schemas.microsoft.com/office/drawing/2014/main" id="{73CAF2B8-707C-DFB1-D645-07DF0B3BA178}"/>
              </a:ext>
            </a:extLst>
          </p:cNvPr>
          <p:cNvSpPr>
            <a:spLocks noGrp="1"/>
          </p:cNvSpPr>
          <p:nvPr>
            <p:ph type="body" sz="quarter" idx="14"/>
          </p:nvPr>
        </p:nvSpPr>
        <p:spPr>
          <a:xfrm>
            <a:off x="2771819" y="444818"/>
            <a:ext cx="8977207" cy="681738"/>
          </a:xfrm>
        </p:spPr>
        <p:txBody>
          <a:bodyPr>
            <a:normAutofit lnSpcReduction="10000"/>
          </a:bodyPr>
          <a:lstStyle/>
          <a:p>
            <a:r>
              <a:rPr lang="en-US" dirty="0"/>
              <a:t>It’s time to play….</a:t>
            </a:r>
          </a:p>
        </p:txBody>
      </p:sp>
      <p:sp>
        <p:nvSpPr>
          <p:cNvPr id="4" name="Text Placeholder 3">
            <a:extLst>
              <a:ext uri="{FF2B5EF4-FFF2-40B4-BE49-F238E27FC236}">
                <a16:creationId xmlns:a16="http://schemas.microsoft.com/office/drawing/2014/main" id="{001177D5-8A78-DE3C-E644-D83C33B001D6}"/>
              </a:ext>
            </a:extLst>
          </p:cNvPr>
          <p:cNvSpPr txBox="1">
            <a:spLocks/>
          </p:cNvSpPr>
          <p:nvPr/>
        </p:nvSpPr>
        <p:spPr>
          <a:xfrm>
            <a:off x="2747556" y="3807030"/>
            <a:ext cx="8977207" cy="6817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4400" b="1" kern="1200" dirty="0" smtClean="0">
                <a:solidFill>
                  <a:schemeClr val="tx1"/>
                </a:solidFill>
                <a:effectLst>
                  <a:outerShdw blurRad="38100" dist="38100" dir="2700000" algn="tl">
                    <a:srgbClr val="000000">
                      <a:alpha val="43137"/>
                    </a:srgb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How to Play</a:t>
            </a:r>
          </a:p>
        </p:txBody>
      </p:sp>
      <p:sp>
        <p:nvSpPr>
          <p:cNvPr id="5" name="Text Placeholder 4">
            <a:extLst>
              <a:ext uri="{FF2B5EF4-FFF2-40B4-BE49-F238E27FC236}">
                <a16:creationId xmlns:a16="http://schemas.microsoft.com/office/drawing/2014/main" id="{1311DD29-98B8-E26F-F47E-2CDA227538EA}"/>
              </a:ext>
            </a:extLst>
          </p:cNvPr>
          <p:cNvSpPr txBox="1">
            <a:spLocks/>
          </p:cNvSpPr>
          <p:nvPr/>
        </p:nvSpPr>
        <p:spPr>
          <a:xfrm>
            <a:off x="2460686" y="4177553"/>
            <a:ext cx="9489267" cy="25504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349885" indent="-514350">
              <a:lnSpc>
                <a:spcPct val="100000"/>
              </a:lnSpc>
              <a:spcBef>
                <a:spcPts val="200"/>
              </a:spcBef>
              <a:spcAft>
                <a:spcPts val="0"/>
              </a:spcAft>
              <a:buAutoNum type="arabicPeriod"/>
            </a:pPr>
            <a:r>
              <a:rPr lang="en-US" sz="2400" dirty="0">
                <a:latin typeface="Calibri" panose="020F0502020204030204" pitchFamily="34" charset="0"/>
                <a:ea typeface="Calibri" panose="020F0502020204030204" pitchFamily="34" charset="0"/>
              </a:rPr>
              <a:t>C</a:t>
            </a:r>
            <a:r>
              <a:rPr lang="en-US" sz="2400" dirty="0">
                <a:effectLst/>
                <a:latin typeface="Calibri" panose="020F0502020204030204" pitchFamily="34" charset="0"/>
                <a:ea typeface="Calibri" panose="020F0502020204030204" pitchFamily="34" charset="0"/>
              </a:rPr>
              <a:t>lick the Kahoot box above</a:t>
            </a:r>
          </a:p>
          <a:p>
            <a:pPr marL="514350" marR="349885" indent="-514350">
              <a:lnSpc>
                <a:spcPct val="100000"/>
              </a:lnSpc>
              <a:spcBef>
                <a:spcPts val="200"/>
              </a:spcBef>
              <a:spcAft>
                <a:spcPts val="0"/>
              </a:spcAft>
              <a:buAutoNum type="arabicPeriod"/>
            </a:pPr>
            <a:r>
              <a:rPr lang="en-US" sz="2400" dirty="0">
                <a:latin typeface="Calibri" panose="020F0502020204030204" pitchFamily="34" charset="0"/>
                <a:ea typeface="Calibri" panose="020F0502020204030204" pitchFamily="34" charset="0"/>
              </a:rPr>
              <a:t>Type in the pin number provided for you and click “ENTER”</a:t>
            </a:r>
          </a:p>
          <a:p>
            <a:pPr marL="514350" marR="349885" indent="-514350">
              <a:lnSpc>
                <a:spcPct val="100000"/>
              </a:lnSpc>
              <a:spcBef>
                <a:spcPts val="200"/>
              </a:spcBef>
              <a:spcAft>
                <a:spcPts val="0"/>
              </a:spcAft>
              <a:buAutoNum type="arabicPeriod"/>
            </a:pPr>
            <a:r>
              <a:rPr lang="en-US" sz="2400" dirty="0">
                <a:effectLst/>
                <a:latin typeface="Calibri" panose="020F0502020204030204" pitchFamily="34" charset="0"/>
                <a:ea typeface="Calibri" panose="020F0502020204030204" pitchFamily="34" charset="0"/>
              </a:rPr>
              <a:t>Wait for everyone to join the game</a:t>
            </a:r>
          </a:p>
          <a:p>
            <a:pPr marL="514350" marR="349885" indent="-514350">
              <a:lnSpc>
                <a:spcPct val="100000"/>
              </a:lnSpc>
              <a:spcBef>
                <a:spcPts val="200"/>
              </a:spcBef>
              <a:spcAft>
                <a:spcPts val="0"/>
              </a:spcAft>
              <a:buAutoNum type="arabicPeriod"/>
            </a:pPr>
            <a:r>
              <a:rPr lang="en-US" sz="2400" dirty="0">
                <a:latin typeface="Calibri" panose="020F0502020204030204" pitchFamily="34" charset="0"/>
                <a:ea typeface="Calibri" panose="020F0502020204030204" pitchFamily="34" charset="0"/>
              </a:rPr>
              <a:t>When the game begins, select the answers you think are correct as fast as you can. As you answer questions, you will earn points </a:t>
            </a:r>
          </a:p>
          <a:p>
            <a:pPr marL="514350" marR="349885" indent="-514350">
              <a:lnSpc>
                <a:spcPct val="100000"/>
              </a:lnSpc>
              <a:spcBef>
                <a:spcPts val="200"/>
              </a:spcBef>
              <a:spcAft>
                <a:spcPts val="0"/>
              </a:spcAft>
              <a:buAutoNum type="arabicPeriod"/>
            </a:pPr>
            <a:r>
              <a:rPr lang="en-US" sz="2400" dirty="0">
                <a:effectLst/>
                <a:latin typeface="Calibri" panose="020F0502020204030204" pitchFamily="34" charset="0"/>
                <a:ea typeface="Calibri" panose="020F0502020204030204" pitchFamily="34" charset="0"/>
              </a:rPr>
              <a:t>The top three winners will be highlighted on the screen</a:t>
            </a:r>
            <a:endParaRPr lang="en-US" sz="2400" dirty="0">
              <a:effectLst/>
              <a:ea typeface="Calibri" panose="020F0502020204030204" pitchFamily="34" charset="0"/>
            </a:endParaRPr>
          </a:p>
        </p:txBody>
      </p:sp>
      <p:pic>
        <p:nvPicPr>
          <p:cNvPr id="1026" name="Picture 2" descr="Crea test para estudiar tu examen con Kahoot!">
            <a:hlinkClick r:id="rId3"/>
            <a:extLst>
              <a:ext uri="{FF2B5EF4-FFF2-40B4-BE49-F238E27FC236}">
                <a16:creationId xmlns:a16="http://schemas.microsoft.com/office/drawing/2014/main" id="{FD83BAAC-C4DE-2F60-AA59-544C5AD736E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54729" y="1141719"/>
            <a:ext cx="4242163" cy="2386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167005-C036-4C43-AE56-7AF4B2DADBE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400" dirty="0"/>
              <a:t>Introduction</a:t>
            </a:r>
          </a:p>
        </p:txBody>
      </p:sp>
      <p:sp>
        <p:nvSpPr>
          <p:cNvPr id="4" name="Oval 3">
            <a:extLst>
              <a:ext uri="{FF2B5EF4-FFF2-40B4-BE49-F238E27FC236}">
                <a16:creationId xmlns:a16="http://schemas.microsoft.com/office/drawing/2014/main" id="{B0972C42-0C93-54CF-B937-17B7CA60895F}"/>
              </a:ext>
            </a:extLst>
          </p:cNvPr>
          <p:cNvSpPr/>
          <p:nvPr/>
        </p:nvSpPr>
        <p:spPr>
          <a:xfrm>
            <a:off x="310718" y="2024109"/>
            <a:ext cx="2778711" cy="277871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 name="Title 2">
            <a:extLst>
              <a:ext uri="{FF2B5EF4-FFF2-40B4-BE49-F238E27FC236}">
                <a16:creationId xmlns:a16="http://schemas.microsoft.com/office/drawing/2014/main" id="{88A8F7D1-6CA4-4152-BBF7-5D3F23BC9692}"/>
              </a:ext>
            </a:extLst>
          </p:cNvPr>
          <p:cNvSpPr>
            <a:spLocks noGrp="1"/>
          </p:cNvSpPr>
          <p:nvPr>
            <p:ph type="title"/>
          </p:nvPr>
        </p:nvSpPr>
        <p:spPr>
          <a:xfrm>
            <a:off x="697916" y="2706992"/>
            <a:ext cx="2004314" cy="1496955"/>
          </a:xfrm>
        </p:spPr>
        <p:txBody>
          <a:bodyPr/>
          <a:lstStyle/>
          <a:p>
            <a:r>
              <a:rPr lang="en-US" dirty="0">
                <a:solidFill>
                  <a:schemeClr val="accent6"/>
                </a:solidFill>
              </a:rPr>
              <a:t>Part </a:t>
            </a:r>
            <a:br>
              <a:rPr lang="en-US" dirty="0">
                <a:solidFill>
                  <a:schemeClr val="accent6"/>
                </a:solidFill>
              </a:rPr>
            </a:br>
            <a:r>
              <a:rPr lang="en-US" dirty="0">
                <a:solidFill>
                  <a:schemeClr val="accent6"/>
                </a:solidFill>
              </a:rPr>
              <a:t>1</a:t>
            </a:r>
          </a:p>
        </p:txBody>
      </p:sp>
    </p:spTree>
    <p:extLst>
      <p:ext uri="{BB962C8B-B14F-4D97-AF65-F5344CB8AC3E}">
        <p14:creationId xmlns:p14="http://schemas.microsoft.com/office/powerpoint/2010/main" val="2294531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7C9E79E8-3F9C-4993-9778-6D69D40D292A}"/>
              </a:ext>
            </a:extLst>
          </p:cNvPr>
          <p:cNvSpPr txBox="1">
            <a:spLocks/>
          </p:cNvSpPr>
          <p:nvPr/>
        </p:nvSpPr>
        <p:spPr>
          <a:xfrm>
            <a:off x="1952953" y="458465"/>
            <a:ext cx="8977207" cy="6817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effectLst>
                  <a:outerShdw blurRad="38100" dist="38100" dir="2700000" algn="tl">
                    <a:srgbClr val="000000">
                      <a:alpha val="43137"/>
                    </a:srgbClr>
                  </a:outerShdw>
                </a:effectLst>
              </a:rPr>
              <a:t>Lesson Closure</a:t>
            </a:r>
          </a:p>
        </p:txBody>
      </p:sp>
      <p:sp>
        <p:nvSpPr>
          <p:cNvPr id="13" name="Text Placeholder 4">
            <a:extLst>
              <a:ext uri="{FF2B5EF4-FFF2-40B4-BE49-F238E27FC236}">
                <a16:creationId xmlns:a16="http://schemas.microsoft.com/office/drawing/2014/main" id="{72B0C794-F281-4FCB-803C-E55DC0246DD1}"/>
              </a:ext>
            </a:extLst>
          </p:cNvPr>
          <p:cNvSpPr txBox="1">
            <a:spLocks/>
          </p:cNvSpPr>
          <p:nvPr/>
        </p:nvSpPr>
        <p:spPr>
          <a:xfrm>
            <a:off x="2090057" y="1740394"/>
            <a:ext cx="9658970" cy="48926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349885" indent="0">
              <a:lnSpc>
                <a:spcPct val="91000"/>
              </a:lnSpc>
              <a:spcBef>
                <a:spcPts val="965"/>
              </a:spcBef>
              <a:spcAft>
                <a:spcPts val="0"/>
              </a:spcAft>
              <a:buNone/>
            </a:pPr>
            <a:r>
              <a:rPr lang="en-US" dirty="0">
                <a:effectLst/>
                <a:latin typeface="Calibri" panose="020F0502020204030204" pitchFamily="34" charset="0"/>
                <a:ea typeface="Calibri" panose="020F0502020204030204" pitchFamily="34" charset="0"/>
              </a:rPr>
              <a:t>Today you learned about </a:t>
            </a:r>
            <a:r>
              <a:rPr lang="en-US" sz="2800" dirty="0">
                <a:effectLst/>
                <a:ea typeface="Calibri" panose="020F0502020204030204" pitchFamily="34" charset="0"/>
              </a:rPr>
              <a:t>the way farmers care for their cows and how they feed them. Just like our diets, a cow’s diet must be balanced. </a:t>
            </a:r>
          </a:p>
          <a:p>
            <a:pPr marL="0" marR="349885" indent="0">
              <a:lnSpc>
                <a:spcPct val="91000"/>
              </a:lnSpc>
              <a:spcBef>
                <a:spcPts val="965"/>
              </a:spcBef>
              <a:spcAft>
                <a:spcPts val="0"/>
              </a:spcAft>
              <a:buNone/>
            </a:pPr>
            <a:r>
              <a:rPr lang="en-US" sz="2800" dirty="0">
                <a:effectLst/>
                <a:ea typeface="Calibri" panose="020F0502020204030204" pitchFamily="34" charset="0"/>
              </a:rPr>
              <a:t>In this lesson, you learned how dairy farmers work with a nutritionist to make sure that their cows’ diet is balanced and nutritious to keep the cows healthy and happy.</a:t>
            </a:r>
          </a:p>
          <a:p>
            <a:pPr marL="0" indent="0">
              <a:buNone/>
            </a:pPr>
            <a:endParaRPr lang="en-US" sz="4000" kern="1400" dirty="0">
              <a:ln>
                <a:noFill/>
              </a:ln>
              <a:solidFill>
                <a:srgbClr val="000000"/>
              </a:solidFill>
              <a:effectLst/>
            </a:endParaRPr>
          </a:p>
        </p:txBody>
      </p:sp>
      <p:sp>
        <p:nvSpPr>
          <p:cNvPr id="7" name="Oval 6">
            <a:extLst>
              <a:ext uri="{FF2B5EF4-FFF2-40B4-BE49-F238E27FC236}">
                <a16:creationId xmlns:a16="http://schemas.microsoft.com/office/drawing/2014/main" id="{63806829-F9E0-27F0-14CA-0B4244FFCAF2}"/>
              </a:ext>
            </a:extLst>
          </p:cNvPr>
          <p:cNvSpPr/>
          <p:nvPr/>
        </p:nvSpPr>
        <p:spPr>
          <a:xfrm>
            <a:off x="195309" y="4953739"/>
            <a:ext cx="1677880" cy="1740023"/>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3">
            <a:extLst>
              <a:ext uri="{FF2B5EF4-FFF2-40B4-BE49-F238E27FC236}">
                <a16:creationId xmlns:a16="http://schemas.microsoft.com/office/drawing/2014/main" id="{CB77F0EC-B900-59CF-65D5-EDAE76F650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0122" y="5407519"/>
            <a:ext cx="1748254" cy="8324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037338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09C6E1-FE58-43DC-AD45-CDAB6C698AC6}"/>
              </a:ext>
            </a:extLst>
          </p:cNvPr>
          <p:cNvSpPr>
            <a:spLocks noGrp="1"/>
          </p:cNvSpPr>
          <p:nvPr>
            <p:ph type="ctrTitle"/>
          </p:nvPr>
        </p:nvSpPr>
        <p:spPr>
          <a:xfrm>
            <a:off x="687369" y="3100685"/>
            <a:ext cx="10812543" cy="2758256"/>
          </a:xfrm>
        </p:spPr>
        <p:txBody>
          <a:bodyPr anchor="b">
            <a:normAutofit fontScale="90000"/>
          </a:bodyPr>
          <a:lstStyle/>
          <a:p>
            <a:r>
              <a:rPr lang="en-US" sz="5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Brittany Snyder</a:t>
            </a:r>
            <a:br>
              <a:rPr lang="en-US" sz="54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4900" b="1" dirty="0">
                <a:solidFill>
                  <a:srgbClr val="FFFFFF"/>
                </a:solidFill>
                <a:effectLst>
                  <a:outerShdw blurRad="38100" dist="38100" dir="2700000" algn="tl">
                    <a:srgbClr val="000000">
                      <a:alpha val="43137"/>
                    </a:srgbClr>
                  </a:outerShdw>
                </a:effectLst>
              </a:rPr>
              <a:t>Text/Call: 717-788-0297</a:t>
            </a:r>
            <a:br>
              <a:rPr lang="en-US" sz="5400" b="1" dirty="0">
                <a:solidFill>
                  <a:srgbClr val="FFFFFF"/>
                </a:solidFill>
                <a:effectLst>
                  <a:outerShdw blurRad="38100" dist="38100" dir="2700000" algn="tl">
                    <a:srgbClr val="000000">
                      <a:alpha val="43137"/>
                    </a:srgbClr>
                  </a:outerShdw>
                </a:effectLst>
              </a:rPr>
            </a:br>
            <a:r>
              <a:rPr lang="en-US" sz="4900" b="1" dirty="0">
                <a:solidFill>
                  <a:srgbClr val="FFFFFF"/>
                </a:solidFill>
                <a:effectLst>
                  <a:outerShdw blurRad="38100" dist="38100" dir="2700000" algn="tl">
                    <a:srgbClr val="000000">
                      <a:alpha val="43137"/>
                    </a:srgbClr>
                  </a:outerShdw>
                </a:effectLst>
              </a:rPr>
              <a:t>Email: bsnyder@centerfordairyexcellence.org</a:t>
            </a:r>
            <a:endParaRPr lang="en-US" sz="5400" b="1" dirty="0">
              <a:solidFill>
                <a:srgbClr val="FFFFFF"/>
              </a:solidFill>
              <a:effectLst>
                <a:outerShdw blurRad="38100" dist="38100" dir="2700000" algn="tl">
                  <a:srgbClr val="000000">
                    <a:alpha val="43137"/>
                  </a:srgbClr>
                </a:outerShdw>
              </a:effectLst>
            </a:endParaRPr>
          </a:p>
        </p:txBody>
      </p:sp>
      <p:sp>
        <p:nvSpPr>
          <p:cNvPr id="10" name="Oval 9">
            <a:extLst>
              <a:ext uri="{FF2B5EF4-FFF2-40B4-BE49-F238E27FC236}">
                <a16:creationId xmlns:a16="http://schemas.microsoft.com/office/drawing/2014/main" id="{10D4A197-70C9-440C-BFFB-3B92F32B1325}"/>
              </a:ext>
            </a:extLst>
          </p:cNvPr>
          <p:cNvSpPr/>
          <p:nvPr/>
        </p:nvSpPr>
        <p:spPr>
          <a:xfrm>
            <a:off x="4716872" y="441436"/>
            <a:ext cx="2758256" cy="275825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2D4F76E-5C15-46E1-978C-DCE0EBC871E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29507" y="469433"/>
            <a:ext cx="2728269" cy="2715372"/>
          </a:xfrm>
          <a:prstGeom prst="flowChartConnector">
            <a:avLst/>
          </a:prstGeom>
        </p:spPr>
      </p:pic>
    </p:spTree>
    <p:extLst>
      <p:ext uri="{BB962C8B-B14F-4D97-AF65-F5344CB8AC3E}">
        <p14:creationId xmlns:p14="http://schemas.microsoft.com/office/powerpoint/2010/main" val="689738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Introduction </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a:xfrm>
            <a:off x="2771819" y="1358448"/>
            <a:ext cx="9237314" cy="5668692"/>
          </a:xfrm>
        </p:spPr>
        <p:txBody>
          <a:bodyPr>
            <a:normAutofit/>
          </a:bodyPr>
          <a:lstStyle/>
          <a:p>
            <a:pPr marL="0" marR="349885" indent="0">
              <a:lnSpc>
                <a:spcPct val="100000"/>
              </a:lnSpc>
              <a:spcBef>
                <a:spcPts val="965"/>
              </a:spcBef>
              <a:spcAft>
                <a:spcPts val="0"/>
              </a:spcAft>
              <a:buNone/>
            </a:pPr>
            <a:r>
              <a:rPr lang="en-US" sz="2800" kern="1400" dirty="0">
                <a:solidFill>
                  <a:srgbClr val="000000"/>
                </a:solidFill>
              </a:rPr>
              <a:t>Dairy farming is a way of life to over 40,000 farm families in the United States. Dairy farmers have a very important job to do. </a:t>
            </a:r>
          </a:p>
          <a:p>
            <a:pPr marL="0" marR="349885" indent="0">
              <a:lnSpc>
                <a:spcPct val="100000"/>
              </a:lnSpc>
              <a:spcBef>
                <a:spcPts val="965"/>
              </a:spcBef>
              <a:spcAft>
                <a:spcPts val="0"/>
              </a:spcAft>
              <a:buNone/>
            </a:pPr>
            <a:r>
              <a:rPr lang="en-US" sz="2800" dirty="0">
                <a:effectLst/>
                <a:ea typeface="Calibri" panose="020F0502020204030204" pitchFamily="34" charset="0"/>
              </a:rPr>
              <a:t>A healthy, well-cared-for cow will give more milk. The way farmers care for their cows and how they feed them has helped to increase the amount of milk cows give over the past 50 years. </a:t>
            </a:r>
          </a:p>
          <a:p>
            <a:pPr marL="0" marR="349885" indent="0">
              <a:lnSpc>
                <a:spcPct val="100000"/>
              </a:lnSpc>
              <a:spcBef>
                <a:spcPts val="965"/>
              </a:spcBef>
              <a:spcAft>
                <a:spcPts val="0"/>
              </a:spcAft>
              <a:buNone/>
            </a:pPr>
            <a:r>
              <a:rPr lang="en-US" sz="2800" dirty="0">
                <a:effectLst/>
                <a:ea typeface="Calibri" panose="020F0502020204030204" pitchFamily="34" charset="0"/>
              </a:rPr>
              <a:t>In this lesson, you will learn how dairy farmers work with others to make sure that their cows’ diet is balanced and nutritious to keep the cows healthy and happy.</a:t>
            </a: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2051" name="Picture 3">
            <a:extLst>
              <a:ext uri="{FF2B5EF4-FFF2-40B4-BE49-F238E27FC236}">
                <a16:creationId xmlns:a16="http://schemas.microsoft.com/office/drawing/2014/main" id="{073C11A5-6D50-7F6D-F874-2B7B3DE4CDD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2575"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35601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Learning Objectives</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p:txBody>
          <a:bodyPr>
            <a:normAutofit/>
          </a:bodyPr>
          <a:lstStyle/>
          <a:p>
            <a:r>
              <a:rPr lang="en-US" sz="2800" kern="1400" dirty="0">
                <a:ln>
                  <a:noFill/>
                </a:ln>
                <a:solidFill>
                  <a:srgbClr val="000000"/>
                </a:solidFill>
                <a:effectLst/>
              </a:rPr>
              <a:t>Students will read a nutrition label correctly.</a:t>
            </a:r>
          </a:p>
          <a:p>
            <a:r>
              <a:rPr lang="en-US" sz="2800" b="0" kern="0" dirty="0">
                <a:effectLst/>
                <a:ea typeface="Calibri" panose="020F0502020204030204" pitchFamily="34" charset="0"/>
                <a:cs typeface="Times New Roman" panose="02020603050405020304" pitchFamily="18" charset="0"/>
              </a:rPr>
              <a:t>Students will create a nutritious snack balanced with specific requirements.</a:t>
            </a:r>
            <a:endParaRPr lang="en-US" sz="2800" b="1" kern="0" dirty="0">
              <a:ea typeface="Calibri" panose="020F0502020204030204" pitchFamily="34" charset="0"/>
              <a:cs typeface="Times New Roman" panose="02020603050405020304" pitchFamily="18" charset="0"/>
            </a:endParaRPr>
          </a:p>
          <a:p>
            <a:r>
              <a:rPr lang="en-US" sz="2800" b="0" kern="0" dirty="0">
                <a:effectLst/>
                <a:ea typeface="Calibri" panose="020F0502020204030204" pitchFamily="34" charset="0"/>
                <a:cs typeface="Times New Roman" panose="02020603050405020304" pitchFamily="18" charset="0"/>
              </a:rPr>
              <a:t>Students will list the responsibilities and education of a nutritionist</a:t>
            </a:r>
            <a:r>
              <a:rPr lang="en-US" sz="2800" kern="1400" dirty="0">
                <a:ln>
                  <a:noFill/>
                </a:ln>
                <a:solidFill>
                  <a:srgbClr val="000000"/>
                </a:solidFill>
                <a:effectLst/>
              </a:rPr>
              <a:t>.</a:t>
            </a: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2" name="Picture 3">
            <a:extLst>
              <a:ext uri="{FF2B5EF4-FFF2-40B4-BE49-F238E27FC236}">
                <a16:creationId xmlns:a16="http://schemas.microsoft.com/office/drawing/2014/main" id="{9CD45A25-E71A-EF40-BEEC-6869BAF9CB6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2575"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192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Essential Vocabulary</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a:xfrm>
            <a:off x="2771818" y="1189311"/>
            <a:ext cx="9169169" cy="5632832"/>
          </a:xfrm>
        </p:spPr>
        <p:txBody>
          <a:bodyPr>
            <a:noAutofit/>
          </a:bodyPr>
          <a:lstStyle/>
          <a:p>
            <a:pPr>
              <a:lnSpc>
                <a:spcPct val="100000"/>
              </a:lnSpc>
              <a:spcBef>
                <a:spcPts val="600"/>
              </a:spcBef>
            </a:pPr>
            <a:r>
              <a:rPr lang="en-US" sz="2800" b="1" u="sng" dirty="0"/>
              <a:t>Calorie</a:t>
            </a:r>
            <a:r>
              <a:rPr lang="en-US" sz="2800" b="1" dirty="0"/>
              <a:t> </a:t>
            </a:r>
            <a:r>
              <a:rPr lang="en-US" sz="2800" dirty="0"/>
              <a:t>– the amount of energy in food</a:t>
            </a:r>
            <a:endParaRPr lang="en-US" sz="2800" b="1" u="sng" dirty="0"/>
          </a:p>
          <a:p>
            <a:pPr>
              <a:lnSpc>
                <a:spcPct val="100000"/>
              </a:lnSpc>
              <a:spcBef>
                <a:spcPts val="600"/>
              </a:spcBef>
            </a:pPr>
            <a:r>
              <a:rPr lang="en-US" sz="2800" b="1" u="sng" dirty="0"/>
              <a:t>Cud</a:t>
            </a:r>
            <a:r>
              <a:rPr lang="en-US" sz="2800" dirty="0"/>
              <a:t> – partially digested food that a cow chews again</a:t>
            </a:r>
            <a:endParaRPr lang="en-US" sz="2800" b="1" u="sng" dirty="0"/>
          </a:p>
          <a:p>
            <a:pPr>
              <a:lnSpc>
                <a:spcPct val="100000"/>
              </a:lnSpc>
              <a:spcBef>
                <a:spcPts val="600"/>
              </a:spcBef>
            </a:pPr>
            <a:r>
              <a:rPr lang="en-US" sz="2800" b="1" u="sng" dirty="0"/>
              <a:t>Dairy Cow</a:t>
            </a:r>
            <a:r>
              <a:rPr lang="en-US" sz="2800" dirty="0"/>
              <a:t> – a farm animal who is female, has had a baby, and produces milk for us to drink </a:t>
            </a:r>
          </a:p>
          <a:p>
            <a:pPr>
              <a:lnSpc>
                <a:spcPct val="100000"/>
              </a:lnSpc>
              <a:spcBef>
                <a:spcPts val="600"/>
              </a:spcBef>
            </a:pPr>
            <a:r>
              <a:rPr lang="en-US" sz="2800" b="1" u="sng" dirty="0"/>
              <a:t>Diet</a:t>
            </a:r>
            <a:r>
              <a:rPr lang="en-US" sz="2800" dirty="0"/>
              <a:t> – the kinds of food that people and animals eat regularly</a:t>
            </a:r>
            <a:endParaRPr lang="en-US" sz="2800" b="1" u="sng" dirty="0"/>
          </a:p>
          <a:p>
            <a:pPr>
              <a:lnSpc>
                <a:spcPct val="100000"/>
              </a:lnSpc>
              <a:spcBef>
                <a:spcPts val="600"/>
              </a:spcBef>
            </a:pPr>
            <a:r>
              <a:rPr lang="en-US" sz="2800" b="1" u="sng" dirty="0"/>
              <a:t>Nutrient</a:t>
            </a:r>
            <a:r>
              <a:rPr lang="en-US" sz="2800" dirty="0"/>
              <a:t> – a substance that is necessary for life and growth</a:t>
            </a:r>
          </a:p>
          <a:p>
            <a:pPr>
              <a:lnSpc>
                <a:spcPct val="100000"/>
              </a:lnSpc>
              <a:spcBef>
                <a:spcPts val="600"/>
              </a:spcBef>
            </a:pPr>
            <a:r>
              <a:rPr lang="en-US" sz="2800" b="1" u="sng" dirty="0"/>
              <a:t>Nutritionist</a:t>
            </a:r>
            <a:r>
              <a:rPr lang="en-US" sz="2800" dirty="0"/>
              <a:t> – someone who has special training in balancing a mixture of feed to keep cows healthy</a:t>
            </a:r>
            <a:endParaRPr lang="en-US" sz="2800" b="1" u="sng" dirty="0"/>
          </a:p>
          <a:p>
            <a:pPr>
              <a:lnSpc>
                <a:spcPct val="100000"/>
              </a:lnSpc>
              <a:spcBef>
                <a:spcPts val="600"/>
              </a:spcBef>
            </a:pPr>
            <a:r>
              <a:rPr lang="en-US" sz="2800" b="1" u="sng" dirty="0"/>
              <a:t>Total Mixed Ration</a:t>
            </a:r>
            <a:r>
              <a:rPr lang="en-US" sz="2800" b="1" dirty="0"/>
              <a:t> </a:t>
            </a:r>
            <a:r>
              <a:rPr lang="en-US" sz="2800" dirty="0"/>
              <a:t>– the special mix of feed that a cow eats to meet her specific dietary needs</a:t>
            </a:r>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3">
            <a:extLst>
              <a:ext uri="{FF2B5EF4-FFF2-40B4-BE49-F238E27FC236}">
                <a16:creationId xmlns:a16="http://schemas.microsoft.com/office/drawing/2014/main" id="{73186B2A-BE1A-E046-CA7A-B2B7CB53087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2575"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17837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Activating Strategy</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p:txBody>
          <a:bodyPr/>
          <a:lstStyle/>
          <a:p>
            <a:pPr marL="0" indent="0">
              <a:buNone/>
            </a:pPr>
            <a:r>
              <a:rPr lang="en-US" sz="2800" dirty="0">
                <a:solidFill>
                  <a:prstClr val="black">
                    <a:lumMod val="75000"/>
                    <a:lumOff val="25000"/>
                  </a:prstClr>
                </a:solidFill>
              </a:rPr>
              <a:t>Let’s discover how the health and care of dairy cows are important to the farmer by watching the video, </a:t>
            </a:r>
            <a:r>
              <a:rPr lang="en-US" sz="2800" b="1" dirty="0">
                <a:solidFill>
                  <a:srgbClr val="92D050"/>
                </a:solidFill>
                <a:hlinkClick r:id="rId2">
                  <a:extLst>
                    <a:ext uri="{A12FA001-AC4F-418D-AE19-62706E023703}">
                      <ahyp:hlinkClr xmlns:ahyp="http://schemas.microsoft.com/office/drawing/2018/hyperlinkcolor" val="tx"/>
                    </a:ext>
                  </a:extLst>
                </a:hlinkClick>
              </a:rPr>
              <a:t>Discover Dairy and Animal Care</a:t>
            </a:r>
            <a:r>
              <a:rPr lang="en-US" sz="2800" b="1" dirty="0"/>
              <a:t>.</a:t>
            </a:r>
            <a:endParaRPr lang="en-US" sz="2800" b="1" dirty="0">
              <a:solidFill>
                <a:schemeClr val="accent6"/>
              </a:solidFill>
            </a:endParaRPr>
          </a:p>
          <a:p>
            <a:pPr marL="0" indent="0">
              <a:buNone/>
            </a:pPr>
            <a:endParaRPr lang="en-US" dirty="0"/>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E775BBF2-FEE5-2CA8-91AB-C55F94737DD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44242" y="3655052"/>
            <a:ext cx="4432359" cy="2925041"/>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 name="Picture 3">
            <a:extLst>
              <a:ext uri="{FF2B5EF4-FFF2-40B4-BE49-F238E27FC236}">
                <a16:creationId xmlns:a16="http://schemas.microsoft.com/office/drawing/2014/main" id="{40CA800B-FFB3-1385-68C3-165E82319A0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42575"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297812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167005-C036-4C43-AE56-7AF4B2DADBE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400" dirty="0"/>
              <a:t>Nutrition Lab</a:t>
            </a:r>
          </a:p>
        </p:txBody>
      </p:sp>
      <p:sp>
        <p:nvSpPr>
          <p:cNvPr id="4" name="Oval 3">
            <a:extLst>
              <a:ext uri="{FF2B5EF4-FFF2-40B4-BE49-F238E27FC236}">
                <a16:creationId xmlns:a16="http://schemas.microsoft.com/office/drawing/2014/main" id="{B0972C42-0C93-54CF-B937-17B7CA60895F}"/>
              </a:ext>
            </a:extLst>
          </p:cNvPr>
          <p:cNvSpPr/>
          <p:nvPr/>
        </p:nvSpPr>
        <p:spPr>
          <a:xfrm>
            <a:off x="310718" y="2024109"/>
            <a:ext cx="2778711" cy="2778710"/>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88A8F7D1-6CA4-4152-BBF7-5D3F23BC9692}"/>
              </a:ext>
            </a:extLst>
          </p:cNvPr>
          <p:cNvSpPr>
            <a:spLocks noGrp="1"/>
          </p:cNvSpPr>
          <p:nvPr>
            <p:ph type="title"/>
          </p:nvPr>
        </p:nvSpPr>
        <p:spPr>
          <a:xfrm>
            <a:off x="697916" y="2706992"/>
            <a:ext cx="2004314" cy="1496955"/>
          </a:xfrm>
        </p:spPr>
        <p:txBody>
          <a:bodyPr/>
          <a:lstStyle/>
          <a:p>
            <a:r>
              <a:rPr lang="en-US" dirty="0">
                <a:solidFill>
                  <a:schemeClr val="accent6"/>
                </a:solidFill>
              </a:rPr>
              <a:t>Part </a:t>
            </a:r>
            <a:br>
              <a:rPr lang="en-US" dirty="0">
                <a:solidFill>
                  <a:schemeClr val="accent6"/>
                </a:solidFill>
              </a:rPr>
            </a:br>
            <a:r>
              <a:rPr lang="en-US" dirty="0">
                <a:solidFill>
                  <a:schemeClr val="accent6"/>
                </a:solidFill>
              </a:rPr>
              <a:t>2</a:t>
            </a:r>
          </a:p>
        </p:txBody>
      </p:sp>
    </p:spTree>
    <p:extLst>
      <p:ext uri="{BB962C8B-B14F-4D97-AF65-F5344CB8AC3E}">
        <p14:creationId xmlns:p14="http://schemas.microsoft.com/office/powerpoint/2010/main" val="42945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Introduction </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a:xfrm>
            <a:off x="2676780" y="1550893"/>
            <a:ext cx="9167287" cy="4954901"/>
          </a:xfrm>
        </p:spPr>
        <p:txBody>
          <a:bodyPr>
            <a:normAutofit/>
          </a:bodyPr>
          <a:lstStyle/>
          <a:p>
            <a:pPr marL="0" marR="349885" indent="0">
              <a:lnSpc>
                <a:spcPct val="91000"/>
              </a:lnSpc>
              <a:spcBef>
                <a:spcPts val="965"/>
              </a:spcBef>
              <a:spcAft>
                <a:spcPts val="0"/>
              </a:spcAft>
              <a:buNone/>
            </a:pPr>
            <a:r>
              <a:rPr lang="en-US" sz="2800" dirty="0">
                <a:effectLst/>
                <a:latin typeface="Calibri" panose="020F0502020204030204" pitchFamily="34" charset="0"/>
                <a:ea typeface="Calibri" panose="020F0502020204030204" pitchFamily="34" charset="0"/>
              </a:rPr>
              <a:t>A healthy, well-cared-for cow will give more milk. The way farmers care for their cows and how they feed them has helped to increase the amount of milk cows give over the past 50 years. Just like our diets, a cow’s diet must be balanced. </a:t>
            </a:r>
          </a:p>
          <a:p>
            <a:pPr marL="0" marR="349885" indent="0" algn="just">
              <a:lnSpc>
                <a:spcPct val="91000"/>
              </a:lnSpc>
              <a:spcBef>
                <a:spcPts val="965"/>
              </a:spcBef>
              <a:spcAft>
                <a:spcPts val="0"/>
              </a:spcAft>
              <a:buNone/>
            </a:pPr>
            <a:endParaRPr lang="en-US" sz="2800" dirty="0">
              <a:effectLst/>
              <a:latin typeface="Calibri" panose="020F0502020204030204" pitchFamily="34" charset="0"/>
              <a:ea typeface="Calibri" panose="020F0502020204030204" pitchFamily="34" charset="0"/>
            </a:endParaRPr>
          </a:p>
          <a:p>
            <a:pPr marL="0" marR="319405" indent="0">
              <a:lnSpc>
                <a:spcPct val="91000"/>
              </a:lnSpc>
              <a:spcBef>
                <a:spcPts val="605"/>
              </a:spcBef>
              <a:spcAft>
                <a:spcPts val="0"/>
              </a:spcAft>
              <a:buNone/>
            </a:pPr>
            <a:r>
              <a:rPr lang="en-US" sz="2800" dirty="0">
                <a:effectLst/>
                <a:latin typeface="Calibri" panose="020F0502020204030204" pitchFamily="34" charset="0"/>
                <a:ea typeface="Calibri" panose="020F0502020204030204" pitchFamily="34" charset="0"/>
              </a:rPr>
              <a:t>In this lab, you will simulate how farmers use a large feeding scale and mixer to balance and weigh each feed to meet the cow’s precise nutrient needs. You will use measuring cups and nutritional labels to make a snack of a spinach salad and orange juice that contains the required nutrients. </a:t>
            </a:r>
          </a:p>
          <a:p>
            <a:endParaRPr lang="en-US" dirty="0"/>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3">
            <a:extLst>
              <a:ext uri="{FF2B5EF4-FFF2-40B4-BE49-F238E27FC236}">
                <a16:creationId xmlns:a16="http://schemas.microsoft.com/office/drawing/2014/main" id="{18415262-0576-DB4B-EECA-BC51D18A3CD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2575"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90931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18D2041-AFD0-4DE7-BF26-FB87F3A13EF6}"/>
              </a:ext>
            </a:extLst>
          </p:cNvPr>
          <p:cNvSpPr>
            <a:spLocks noGrp="1"/>
          </p:cNvSpPr>
          <p:nvPr>
            <p:ph type="body" sz="quarter" idx="14"/>
          </p:nvPr>
        </p:nvSpPr>
        <p:spPr/>
        <p:txBody>
          <a:bodyPr>
            <a:normAutofit lnSpcReduction="10000"/>
          </a:bodyPr>
          <a:lstStyle/>
          <a:p>
            <a:r>
              <a:rPr lang="en-US" dirty="0"/>
              <a:t>Nutrition Lab</a:t>
            </a:r>
          </a:p>
        </p:txBody>
      </p:sp>
      <p:sp>
        <p:nvSpPr>
          <p:cNvPr id="3" name="Content Placeholder 2">
            <a:extLst>
              <a:ext uri="{FF2B5EF4-FFF2-40B4-BE49-F238E27FC236}">
                <a16:creationId xmlns:a16="http://schemas.microsoft.com/office/drawing/2014/main" id="{5002B2D2-7F72-3D15-465B-AA9CB5E31BFE}"/>
              </a:ext>
            </a:extLst>
          </p:cNvPr>
          <p:cNvSpPr>
            <a:spLocks noGrp="1"/>
          </p:cNvSpPr>
          <p:nvPr>
            <p:ph idx="1"/>
          </p:nvPr>
        </p:nvSpPr>
        <p:spPr/>
        <p:txBody>
          <a:bodyPr>
            <a:normAutofit/>
          </a:bodyPr>
          <a:lstStyle/>
          <a:p>
            <a:r>
              <a:rPr lang="en-US" sz="2800" kern="1400" dirty="0">
                <a:solidFill>
                  <a:srgbClr val="000000"/>
                </a:solidFill>
              </a:rPr>
              <a:t>Make sure you have the needed materials for this lab.</a:t>
            </a:r>
          </a:p>
          <a:p>
            <a:r>
              <a:rPr lang="en-US" sz="2800" kern="1400" dirty="0">
                <a:solidFill>
                  <a:srgbClr val="000000"/>
                </a:solidFill>
              </a:rPr>
              <a:t>As you work through the lab, make sure to complete the information on the Nutrition Lab Sheet.</a:t>
            </a:r>
          </a:p>
          <a:p>
            <a:r>
              <a:rPr lang="en-US" sz="2800" kern="1400" dirty="0">
                <a:solidFill>
                  <a:srgbClr val="000000"/>
                </a:solidFill>
              </a:rPr>
              <a:t>Feel free to ask questions and seek help as needed.</a:t>
            </a:r>
            <a:endParaRPr lang="en-US" sz="2800" dirty="0"/>
          </a:p>
        </p:txBody>
      </p:sp>
      <p:sp>
        <p:nvSpPr>
          <p:cNvPr id="10" name="Oval 9">
            <a:extLst>
              <a:ext uri="{FF2B5EF4-FFF2-40B4-BE49-F238E27FC236}">
                <a16:creationId xmlns:a16="http://schemas.microsoft.com/office/drawing/2014/main" id="{BA4302AF-50A6-FBB7-EF6F-C25BF7AC42BD}"/>
              </a:ext>
            </a:extLst>
          </p:cNvPr>
          <p:cNvSpPr/>
          <p:nvPr/>
        </p:nvSpPr>
        <p:spPr>
          <a:xfrm>
            <a:off x="742575" y="352206"/>
            <a:ext cx="1934204" cy="1982622"/>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2" name="Picture 3">
            <a:extLst>
              <a:ext uri="{FF2B5EF4-FFF2-40B4-BE49-F238E27FC236}">
                <a16:creationId xmlns:a16="http://schemas.microsoft.com/office/drawing/2014/main" id="{54D0D20F-3102-103A-CC49-3AA749CE257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2575" y="866163"/>
            <a:ext cx="2004981" cy="95470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13770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2ABCA965EFA54CB4054BE475001224" ma:contentTypeVersion="12" ma:contentTypeDescription="Create a new document." ma:contentTypeScope="" ma:versionID="69c2609b8ffebf405248224aa5999797">
  <xsd:schema xmlns:xsd="http://www.w3.org/2001/XMLSchema" xmlns:xs="http://www.w3.org/2001/XMLSchema" xmlns:p="http://schemas.microsoft.com/office/2006/metadata/properties" xmlns:ns3="6592f0bf-6c8f-4de1-b423-5549959e86d3" xmlns:ns4="b59d01b9-41de-42fb-9e80-1c490bbb34e4" targetNamespace="http://schemas.microsoft.com/office/2006/metadata/properties" ma:root="true" ma:fieldsID="5dea337f0052eabe6fe682c5f9f170a8" ns3:_="" ns4:_="">
    <xsd:import namespace="6592f0bf-6c8f-4de1-b423-5549959e86d3"/>
    <xsd:import namespace="b59d01b9-41de-42fb-9e80-1c490bbb34e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92f0bf-6c8f-4de1-b423-5549959e86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9d01b9-41de-42fb-9e80-1c490bbb34e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127029-38B8-41A9-B027-A698A747BC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92f0bf-6c8f-4de1-b423-5549959e86d3"/>
    <ds:schemaRef ds:uri="b59d01b9-41de-42fb-9e80-1c490bbb3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BAA603-B220-47A1-9168-972CD288EF20}">
  <ds:schemaRefs>
    <ds:schemaRef ds:uri="http://schemas.microsoft.com/sharepoint/v3/contenttype/forms"/>
  </ds:schemaRefs>
</ds:datastoreItem>
</file>

<file path=customXml/itemProps3.xml><?xml version="1.0" encoding="utf-8"?>
<ds:datastoreItem xmlns:ds="http://schemas.openxmlformats.org/officeDocument/2006/customXml" ds:itemID="{7E244CD2-2D9C-40C7-BB59-460C95B319DD}">
  <ds:schemaRefs>
    <ds:schemaRef ds:uri="http://purl.org/dc/dcmitype/"/>
    <ds:schemaRef ds:uri="http://purl.org/dc/elements/1.1/"/>
    <ds:schemaRef ds:uri="http://schemas.microsoft.com/office/2006/documentManagement/types"/>
    <ds:schemaRef ds:uri="http://purl.org/dc/terms/"/>
    <ds:schemaRef ds:uri="http://schemas.microsoft.com/office/infopath/2007/PartnerControls"/>
    <ds:schemaRef ds:uri="b59d01b9-41de-42fb-9e80-1c490bbb34e4"/>
    <ds:schemaRef ds:uri="http://schemas.openxmlformats.org/package/2006/metadata/core-properties"/>
    <ds:schemaRef ds:uri="6592f0bf-6c8f-4de1-b423-5549959e86d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1.5 What Jobs are Available in the Dairy Industry NEW</Template>
  <TotalTime>1679</TotalTime>
  <Words>1044</Words>
  <Application>Microsoft Office PowerPoint</Application>
  <PresentationFormat>Widescreen</PresentationFormat>
  <Paragraphs>97</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Lesson 1: Animal Health</vt:lpstr>
      <vt:lpstr>Part  1</vt:lpstr>
      <vt:lpstr>PowerPoint Presentation</vt:lpstr>
      <vt:lpstr>PowerPoint Presentation</vt:lpstr>
      <vt:lpstr>PowerPoint Presentation</vt:lpstr>
      <vt:lpstr>PowerPoint Presentation</vt:lpstr>
      <vt:lpstr>Part  2</vt:lpstr>
      <vt:lpstr>PowerPoint Presentation</vt:lpstr>
      <vt:lpstr>PowerPoint Presentation</vt:lpstr>
      <vt:lpstr>PowerPoint Presentation</vt:lpstr>
      <vt:lpstr>Part  3</vt:lpstr>
      <vt:lpstr>PowerPoint Presentation</vt:lpstr>
      <vt:lpstr>PowerPoint Presentation</vt:lpstr>
      <vt:lpstr>PowerPoint Presentation</vt:lpstr>
      <vt:lpstr>PowerPoint Presentation</vt:lpstr>
      <vt:lpstr>PowerPoint Presentation</vt:lpstr>
      <vt:lpstr>Part  4</vt:lpstr>
      <vt:lpstr>PowerPoint Presentation</vt:lpstr>
      <vt:lpstr>PowerPoint Presentation</vt:lpstr>
      <vt:lpstr>PowerPoint Presentation</vt:lpstr>
      <vt:lpstr>Brittany Snyder Text/Call: 717-788-0297 Email: bsnyder@centerfordairyexcellence.org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Jobs are Available in the Dairy Industry?</dc:title>
  <dc:creator>Discover Dairy</dc:creator>
  <cp:lastModifiedBy>Brittany Snyder</cp:lastModifiedBy>
  <cp:revision>9</cp:revision>
  <dcterms:created xsi:type="dcterms:W3CDTF">2020-07-20T18:59:45Z</dcterms:created>
  <dcterms:modified xsi:type="dcterms:W3CDTF">2024-01-11T17:17:53Z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0x010100B62ABCA965EFA54CB4054BE475001224</vt:lpwstr>
  </property>
</Properties>
</file>