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26"/>
  </p:notesMasterIdLst>
  <p:sldIdLst>
    <p:sldId id="289" r:id="rId6"/>
    <p:sldId id="295" r:id="rId7"/>
    <p:sldId id="296" r:id="rId8"/>
    <p:sldId id="258" r:id="rId9"/>
    <p:sldId id="278" r:id="rId10"/>
    <p:sldId id="280" r:id="rId11"/>
    <p:sldId id="297" r:id="rId12"/>
    <p:sldId id="272" r:id="rId13"/>
    <p:sldId id="281" r:id="rId14"/>
    <p:sldId id="283" r:id="rId15"/>
    <p:sldId id="273" r:id="rId16"/>
    <p:sldId id="284" r:id="rId17"/>
    <p:sldId id="298" r:id="rId18"/>
    <p:sldId id="294" r:id="rId19"/>
    <p:sldId id="299" r:id="rId20"/>
    <p:sldId id="265" r:id="rId21"/>
    <p:sldId id="287" r:id="rId22"/>
    <p:sldId id="288" r:id="rId23"/>
    <p:sldId id="290" r:id="rId24"/>
    <p:sldId id="29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ttany Snyder" initials="BS" lastIdx="3" clrIdx="0">
    <p:extLst>
      <p:ext uri="{19B8F6BF-5375-455C-9EA6-DF929625EA0E}">
        <p15:presenceInfo xmlns:p15="http://schemas.microsoft.com/office/powerpoint/2012/main" userId="S::bsnyder@centerfordairyexcellence.org::b11b28ad-ee17-4e42-b6e8-38c9424621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84AC"/>
    <a:srgbClr val="B6D789"/>
    <a:srgbClr val="7CB82F"/>
    <a:srgbClr val="70AD47"/>
    <a:srgbClr val="E8F2E2"/>
    <a:srgbClr val="DDECD4"/>
    <a:srgbClr val="C0DC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DF78B0-8A08-4BA4-BF60-F679A2A44B54}" v="452" dt="2021-06-03T16:43:31.122"/>
    <p1510:client id="{90E7063B-5364-BC80-F5CE-F80D487A2EF1}" v="2" dt="2021-06-14T14:35:48.1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84606" autoAdjust="0"/>
  </p:normalViewPr>
  <p:slideViewPr>
    <p:cSldViewPr snapToGrid="0">
      <p:cViewPr varScale="1">
        <p:scale>
          <a:sx n="67" d="100"/>
          <a:sy n="67" d="100"/>
        </p:scale>
        <p:origin x="12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A68568-CBBA-48F5-86B2-984E3F412E68}" type="datetimeFigureOut">
              <a:rPr lang="en-US" smtClean="0"/>
              <a:t>9/20/2022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D36D4C-22A6-4FE4-9123-A6EB1E5A700C}" type="slidenum">
              <a:rPr lang="en-US" smtClean="0"/>
              <a:t>‹#›</a:t>
            </a:fld>
            <a:endParaRPr lang="en-US"/>
          </a:p>
        </p:txBody>
      </p:sp>
    </p:spTree>
    <p:extLst>
      <p:ext uri="{BB962C8B-B14F-4D97-AF65-F5344CB8AC3E}">
        <p14:creationId xmlns:p14="http://schemas.microsoft.com/office/powerpoint/2010/main" val="1688957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a:t>
            </a:r>
            <a:r>
              <a:rPr lang="en-US" b="0" dirty="0"/>
              <a:t> </a:t>
            </a:r>
            <a:r>
              <a:rPr lang="en-US" dirty="0"/>
              <a:t>Use this slide to add a picture or video of the calf and a picture of your family. Replace the text in brackets for what it says inside of them. Don’t forget to remove the brackets from the final sentence! Click on the picture or media icons to add a picture or video to the slide!</a:t>
            </a:r>
          </a:p>
        </p:txBody>
      </p:sp>
      <p:sp>
        <p:nvSpPr>
          <p:cNvPr id="4" name="Slide Number Placeholder 3"/>
          <p:cNvSpPr>
            <a:spLocks noGrp="1"/>
          </p:cNvSpPr>
          <p:nvPr>
            <p:ph type="sldNum" sz="quarter" idx="5"/>
          </p:nvPr>
        </p:nvSpPr>
        <p:spPr/>
        <p:txBody>
          <a:bodyPr/>
          <a:lstStyle/>
          <a:p>
            <a:fld id="{47D36D4C-22A6-4FE4-9123-A6EB1E5A700C}" type="slidenum">
              <a:rPr lang="en-US" smtClean="0"/>
              <a:t>1</a:t>
            </a:fld>
            <a:endParaRPr lang="en-US"/>
          </a:p>
        </p:txBody>
      </p:sp>
    </p:spTree>
    <p:extLst>
      <p:ext uri="{BB962C8B-B14F-4D97-AF65-F5344CB8AC3E}">
        <p14:creationId xmlns:p14="http://schemas.microsoft.com/office/powerpoint/2010/main" val="2640582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Use this slide for grazing facilities. Delete other “Animal Care-Housing” slides. </a:t>
            </a:r>
          </a:p>
        </p:txBody>
      </p:sp>
      <p:sp>
        <p:nvSpPr>
          <p:cNvPr id="4" name="Slide Number Placeholder 3"/>
          <p:cNvSpPr>
            <a:spLocks noGrp="1"/>
          </p:cNvSpPr>
          <p:nvPr>
            <p:ph type="sldNum" sz="quarter" idx="5"/>
          </p:nvPr>
        </p:nvSpPr>
        <p:spPr/>
        <p:txBody>
          <a:bodyPr/>
          <a:lstStyle/>
          <a:p>
            <a:fld id="{47D36D4C-22A6-4FE4-9123-A6EB1E5A700C}" type="slidenum">
              <a:rPr lang="en-US" smtClean="0"/>
              <a:t>10</a:t>
            </a:fld>
            <a:endParaRPr lang="en-US"/>
          </a:p>
        </p:txBody>
      </p:sp>
    </p:spTree>
    <p:extLst>
      <p:ext uri="{BB962C8B-B14F-4D97-AF65-F5344CB8AC3E}">
        <p14:creationId xmlns:p14="http://schemas.microsoft.com/office/powerpoint/2010/main" val="3801823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Use this slide for dehorning paste farms. Delete other “Animal Care – Maintenance” slides. Add a picture of the calf’s ear tag. </a:t>
            </a:r>
          </a:p>
        </p:txBody>
      </p:sp>
      <p:sp>
        <p:nvSpPr>
          <p:cNvPr id="4" name="Slide Number Placeholder 3"/>
          <p:cNvSpPr>
            <a:spLocks noGrp="1"/>
          </p:cNvSpPr>
          <p:nvPr>
            <p:ph type="sldNum" sz="quarter" idx="5"/>
          </p:nvPr>
        </p:nvSpPr>
        <p:spPr/>
        <p:txBody>
          <a:bodyPr/>
          <a:lstStyle/>
          <a:p>
            <a:fld id="{47D36D4C-22A6-4FE4-9123-A6EB1E5A700C}" type="slidenum">
              <a:rPr lang="en-US" smtClean="0"/>
              <a:t>11</a:t>
            </a:fld>
            <a:endParaRPr lang="en-US"/>
          </a:p>
        </p:txBody>
      </p:sp>
    </p:spTree>
    <p:extLst>
      <p:ext uri="{BB962C8B-B14F-4D97-AF65-F5344CB8AC3E}">
        <p14:creationId xmlns:p14="http://schemas.microsoft.com/office/powerpoint/2010/main" val="3433664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Use this slide for disbudding farms. Delete other “Animal Care – Maintenance” slides. Add a picture of the calf’s ear tag. </a:t>
            </a:r>
          </a:p>
          <a:p>
            <a:endParaRPr lang="en-US" dirty="0"/>
          </a:p>
        </p:txBody>
      </p:sp>
      <p:sp>
        <p:nvSpPr>
          <p:cNvPr id="4" name="Slide Number Placeholder 3"/>
          <p:cNvSpPr>
            <a:spLocks noGrp="1"/>
          </p:cNvSpPr>
          <p:nvPr>
            <p:ph type="sldNum" sz="quarter" idx="5"/>
          </p:nvPr>
        </p:nvSpPr>
        <p:spPr/>
        <p:txBody>
          <a:bodyPr/>
          <a:lstStyle/>
          <a:p>
            <a:fld id="{47D36D4C-22A6-4FE4-9123-A6EB1E5A700C}" type="slidenum">
              <a:rPr lang="en-US" smtClean="0"/>
              <a:t>12</a:t>
            </a:fld>
            <a:endParaRPr lang="en-US"/>
          </a:p>
        </p:txBody>
      </p:sp>
    </p:spTree>
    <p:extLst>
      <p:ext uri="{BB962C8B-B14F-4D97-AF65-F5344CB8AC3E}">
        <p14:creationId xmlns:p14="http://schemas.microsoft.com/office/powerpoint/2010/main" val="3218745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Directions: </a:t>
            </a:r>
            <a:r>
              <a:rPr lang="en-US" dirty="0"/>
              <a:t>Use this slide for polled farms. Delete other “Animal Care – Maintenance” slides. Add a picture of the calf’s ear tag. </a:t>
            </a:r>
          </a:p>
          <a:p>
            <a:endParaRPr lang="en-US" dirty="0"/>
          </a:p>
        </p:txBody>
      </p:sp>
      <p:sp>
        <p:nvSpPr>
          <p:cNvPr id="4" name="Slide Number Placeholder 3"/>
          <p:cNvSpPr>
            <a:spLocks noGrp="1"/>
          </p:cNvSpPr>
          <p:nvPr>
            <p:ph type="sldNum" sz="quarter" idx="5"/>
          </p:nvPr>
        </p:nvSpPr>
        <p:spPr/>
        <p:txBody>
          <a:bodyPr/>
          <a:lstStyle/>
          <a:p>
            <a:fld id="{47D36D4C-22A6-4FE4-9123-A6EB1E5A700C}" type="slidenum">
              <a:rPr lang="en-US" smtClean="0"/>
              <a:t>13</a:t>
            </a:fld>
            <a:endParaRPr lang="en-US"/>
          </a:p>
        </p:txBody>
      </p:sp>
    </p:spTree>
    <p:extLst>
      <p:ext uri="{BB962C8B-B14F-4D97-AF65-F5344CB8AC3E}">
        <p14:creationId xmlns:p14="http://schemas.microsoft.com/office/powerpoint/2010/main" val="3406770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b="0" dirty="0"/>
              <a:t>Use this slide to introduce the calf’s dam. Insert a picture of the dam and fill out her information above. </a:t>
            </a:r>
            <a:endParaRPr lang="en-US" b="1" dirty="0"/>
          </a:p>
        </p:txBody>
      </p:sp>
      <p:sp>
        <p:nvSpPr>
          <p:cNvPr id="4" name="Slide Number Placeholder 3"/>
          <p:cNvSpPr>
            <a:spLocks noGrp="1"/>
          </p:cNvSpPr>
          <p:nvPr>
            <p:ph type="sldNum" sz="quarter" idx="5"/>
          </p:nvPr>
        </p:nvSpPr>
        <p:spPr/>
        <p:txBody>
          <a:bodyPr/>
          <a:lstStyle/>
          <a:p>
            <a:fld id="{47D36D4C-22A6-4FE4-9123-A6EB1E5A700C}" type="slidenum">
              <a:rPr lang="en-US" smtClean="0"/>
              <a:t>14</a:t>
            </a:fld>
            <a:endParaRPr lang="en-US"/>
          </a:p>
        </p:txBody>
      </p:sp>
    </p:spTree>
    <p:extLst>
      <p:ext uri="{BB962C8B-B14F-4D97-AF65-F5344CB8AC3E}">
        <p14:creationId xmlns:p14="http://schemas.microsoft.com/office/powerpoint/2010/main" val="583476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Directions: </a:t>
            </a:r>
            <a:r>
              <a:rPr lang="en-US" b="0" dirty="0"/>
              <a:t>Use this slide for free stall barn farms. Delete other “Cow Comfort” slides. Edit information to match your farm.</a:t>
            </a:r>
            <a:endParaRPr lang="en-US" b="1" dirty="0"/>
          </a:p>
          <a:p>
            <a:endParaRPr lang="en-US" dirty="0"/>
          </a:p>
        </p:txBody>
      </p:sp>
      <p:sp>
        <p:nvSpPr>
          <p:cNvPr id="4" name="Slide Number Placeholder 3"/>
          <p:cNvSpPr>
            <a:spLocks noGrp="1"/>
          </p:cNvSpPr>
          <p:nvPr>
            <p:ph type="sldNum" sz="quarter" idx="5"/>
          </p:nvPr>
        </p:nvSpPr>
        <p:spPr/>
        <p:txBody>
          <a:bodyPr/>
          <a:lstStyle/>
          <a:p>
            <a:fld id="{47D36D4C-22A6-4FE4-9123-A6EB1E5A700C}" type="slidenum">
              <a:rPr lang="en-US" smtClean="0"/>
              <a:t>15</a:t>
            </a:fld>
            <a:endParaRPr lang="en-US"/>
          </a:p>
        </p:txBody>
      </p:sp>
    </p:spTree>
    <p:extLst>
      <p:ext uri="{BB962C8B-B14F-4D97-AF65-F5344CB8AC3E}">
        <p14:creationId xmlns:p14="http://schemas.microsoft.com/office/powerpoint/2010/main" val="3957023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Directions: </a:t>
            </a:r>
            <a:r>
              <a:rPr lang="en-US" b="0" dirty="0"/>
              <a:t>Use this slide for grazing farms. Delete other “Cow Comfort” slides. Edit information to match your farm.</a:t>
            </a:r>
            <a:endParaRPr lang="en-US" b="1" dirty="0"/>
          </a:p>
          <a:p>
            <a:endParaRPr lang="en-US" b="1" dirty="0"/>
          </a:p>
        </p:txBody>
      </p:sp>
      <p:sp>
        <p:nvSpPr>
          <p:cNvPr id="4" name="Slide Number Placeholder 3"/>
          <p:cNvSpPr>
            <a:spLocks noGrp="1"/>
          </p:cNvSpPr>
          <p:nvPr>
            <p:ph type="sldNum" sz="quarter" idx="5"/>
          </p:nvPr>
        </p:nvSpPr>
        <p:spPr/>
        <p:txBody>
          <a:bodyPr/>
          <a:lstStyle/>
          <a:p>
            <a:fld id="{47D36D4C-22A6-4FE4-9123-A6EB1E5A700C}" type="slidenum">
              <a:rPr lang="en-US" smtClean="0"/>
              <a:t>16</a:t>
            </a:fld>
            <a:endParaRPr lang="en-US"/>
          </a:p>
        </p:txBody>
      </p:sp>
    </p:spTree>
    <p:extLst>
      <p:ext uri="{BB962C8B-B14F-4D97-AF65-F5344CB8AC3E}">
        <p14:creationId xmlns:p14="http://schemas.microsoft.com/office/powerpoint/2010/main" val="3259082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Directions: </a:t>
            </a:r>
            <a:r>
              <a:rPr lang="en-US" b="0" dirty="0"/>
              <a:t>Use this slide for tie stall barns. Delete other “Cow Comfort” slides. Edit information to match your farm.</a:t>
            </a:r>
            <a:endParaRPr lang="en-US" b="1" dirty="0"/>
          </a:p>
          <a:p>
            <a:endParaRPr lang="en-US" b="1" dirty="0"/>
          </a:p>
        </p:txBody>
      </p:sp>
      <p:sp>
        <p:nvSpPr>
          <p:cNvPr id="4" name="Slide Number Placeholder 3"/>
          <p:cNvSpPr>
            <a:spLocks noGrp="1"/>
          </p:cNvSpPr>
          <p:nvPr>
            <p:ph type="sldNum" sz="quarter" idx="5"/>
          </p:nvPr>
        </p:nvSpPr>
        <p:spPr/>
        <p:txBody>
          <a:bodyPr/>
          <a:lstStyle/>
          <a:p>
            <a:fld id="{47D36D4C-22A6-4FE4-9123-A6EB1E5A700C}" type="slidenum">
              <a:rPr lang="en-US" smtClean="0"/>
              <a:t>17</a:t>
            </a:fld>
            <a:endParaRPr lang="en-US"/>
          </a:p>
        </p:txBody>
      </p:sp>
    </p:spTree>
    <p:extLst>
      <p:ext uri="{BB962C8B-B14F-4D97-AF65-F5344CB8AC3E}">
        <p14:creationId xmlns:p14="http://schemas.microsoft.com/office/powerpoint/2010/main" val="2804930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Directions: </a:t>
            </a:r>
            <a:r>
              <a:rPr lang="en-US" b="0" dirty="0"/>
              <a:t>Use this slide for Pack Barn Farms. Delete other “Cow Comfort” slides. Edit information to match your farm.</a:t>
            </a:r>
            <a:endParaRPr lang="en-US" b="1" dirty="0"/>
          </a:p>
          <a:p>
            <a:endParaRPr lang="en-US" b="1" dirty="0"/>
          </a:p>
        </p:txBody>
      </p:sp>
      <p:sp>
        <p:nvSpPr>
          <p:cNvPr id="4" name="Slide Number Placeholder 3"/>
          <p:cNvSpPr>
            <a:spLocks noGrp="1"/>
          </p:cNvSpPr>
          <p:nvPr>
            <p:ph type="sldNum" sz="quarter" idx="5"/>
          </p:nvPr>
        </p:nvSpPr>
        <p:spPr/>
        <p:txBody>
          <a:bodyPr/>
          <a:lstStyle/>
          <a:p>
            <a:fld id="{47D36D4C-22A6-4FE4-9123-A6EB1E5A700C}" type="slidenum">
              <a:rPr lang="en-US" smtClean="0"/>
              <a:t>18</a:t>
            </a:fld>
            <a:endParaRPr lang="en-US"/>
          </a:p>
        </p:txBody>
      </p:sp>
    </p:spTree>
    <p:extLst>
      <p:ext uri="{BB962C8B-B14F-4D97-AF65-F5344CB8AC3E}">
        <p14:creationId xmlns:p14="http://schemas.microsoft.com/office/powerpoint/2010/main" val="2965139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b="0" dirty="0"/>
              <a:t>Add a picture or video using the icons of the calf and your family. </a:t>
            </a:r>
            <a:endParaRPr lang="en-US" b="1" dirty="0"/>
          </a:p>
        </p:txBody>
      </p:sp>
      <p:sp>
        <p:nvSpPr>
          <p:cNvPr id="4" name="Slide Number Placeholder 3"/>
          <p:cNvSpPr>
            <a:spLocks noGrp="1"/>
          </p:cNvSpPr>
          <p:nvPr>
            <p:ph type="sldNum" sz="quarter" idx="5"/>
          </p:nvPr>
        </p:nvSpPr>
        <p:spPr/>
        <p:txBody>
          <a:bodyPr/>
          <a:lstStyle/>
          <a:p>
            <a:fld id="{47D36D4C-22A6-4FE4-9123-A6EB1E5A700C}" type="slidenum">
              <a:rPr lang="en-US" smtClean="0"/>
              <a:t>19</a:t>
            </a:fld>
            <a:endParaRPr lang="en-US"/>
          </a:p>
        </p:txBody>
      </p:sp>
    </p:spTree>
    <p:extLst>
      <p:ext uri="{BB962C8B-B14F-4D97-AF65-F5344CB8AC3E}">
        <p14:creationId xmlns:p14="http://schemas.microsoft.com/office/powerpoint/2010/main" val="128018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Directions:  </a:t>
            </a:r>
            <a:r>
              <a:rPr lang="en-US" b="0" dirty="0"/>
              <a:t>Use this slide to introduce your farm. </a:t>
            </a:r>
            <a:r>
              <a:rPr lang="en-US" dirty="0"/>
              <a:t>Add a picture or video of yourself, the farmer and add your name to the slide. In the white text box, give a background on your farm’s history. Add a picture or video of your farm, using the icons, below your description. </a:t>
            </a:r>
          </a:p>
          <a:p>
            <a:endParaRPr lang="en-US" dirty="0"/>
          </a:p>
        </p:txBody>
      </p:sp>
      <p:sp>
        <p:nvSpPr>
          <p:cNvPr id="4" name="Slide Number Placeholder 3"/>
          <p:cNvSpPr>
            <a:spLocks noGrp="1"/>
          </p:cNvSpPr>
          <p:nvPr>
            <p:ph type="sldNum" sz="quarter" idx="5"/>
          </p:nvPr>
        </p:nvSpPr>
        <p:spPr/>
        <p:txBody>
          <a:bodyPr/>
          <a:lstStyle/>
          <a:p>
            <a:fld id="{47D36D4C-22A6-4FE4-9123-A6EB1E5A700C}" type="slidenum">
              <a:rPr lang="en-US" smtClean="0"/>
              <a:t>2</a:t>
            </a:fld>
            <a:endParaRPr lang="en-US"/>
          </a:p>
        </p:txBody>
      </p:sp>
    </p:spTree>
    <p:extLst>
      <p:ext uri="{BB962C8B-B14F-4D97-AF65-F5344CB8AC3E}">
        <p14:creationId xmlns:p14="http://schemas.microsoft.com/office/powerpoint/2010/main" val="2051305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b="0" dirty="0"/>
              <a:t>Use the icons to insert a picture or video of your farm that will fill the entire background. Then type your farm name and you are all done! </a:t>
            </a:r>
            <a:endParaRPr lang="en-US" b="1" dirty="0"/>
          </a:p>
        </p:txBody>
      </p:sp>
      <p:sp>
        <p:nvSpPr>
          <p:cNvPr id="4" name="Slide Number Placeholder 3"/>
          <p:cNvSpPr>
            <a:spLocks noGrp="1"/>
          </p:cNvSpPr>
          <p:nvPr>
            <p:ph type="sldNum" sz="quarter" idx="5"/>
          </p:nvPr>
        </p:nvSpPr>
        <p:spPr/>
        <p:txBody>
          <a:bodyPr/>
          <a:lstStyle/>
          <a:p>
            <a:fld id="{47D36D4C-22A6-4FE4-9123-A6EB1E5A700C}" type="slidenum">
              <a:rPr lang="en-US" smtClean="0"/>
              <a:t>20</a:t>
            </a:fld>
            <a:endParaRPr lang="en-US"/>
          </a:p>
        </p:txBody>
      </p:sp>
    </p:spTree>
    <p:extLst>
      <p:ext uri="{BB962C8B-B14F-4D97-AF65-F5344CB8AC3E}">
        <p14:creationId xmlns:p14="http://schemas.microsoft.com/office/powerpoint/2010/main" val="739884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Directions:  </a:t>
            </a:r>
            <a:r>
              <a:rPr lang="en-US" b="0" dirty="0"/>
              <a:t>Use this slide to introduce the calf. </a:t>
            </a:r>
            <a:r>
              <a:rPr lang="en-US" dirty="0"/>
              <a:t>Add a picture or video of your calf using the icons. Fill out the calf’s information in the white text box, don’t forget to add the calves name at the top! (If you don’t know an answer, feel free to delete that question)</a:t>
            </a:r>
          </a:p>
          <a:p>
            <a:endParaRPr lang="en-US" dirty="0"/>
          </a:p>
        </p:txBody>
      </p:sp>
      <p:sp>
        <p:nvSpPr>
          <p:cNvPr id="4" name="Slide Number Placeholder 3"/>
          <p:cNvSpPr>
            <a:spLocks noGrp="1"/>
          </p:cNvSpPr>
          <p:nvPr>
            <p:ph type="sldNum" sz="quarter" idx="5"/>
          </p:nvPr>
        </p:nvSpPr>
        <p:spPr/>
        <p:txBody>
          <a:bodyPr/>
          <a:lstStyle/>
          <a:p>
            <a:fld id="{47D36D4C-22A6-4FE4-9123-A6EB1E5A700C}" type="slidenum">
              <a:rPr lang="en-US" smtClean="0"/>
              <a:t>3</a:t>
            </a:fld>
            <a:endParaRPr lang="en-US"/>
          </a:p>
        </p:txBody>
      </p:sp>
    </p:spTree>
    <p:extLst>
      <p:ext uri="{BB962C8B-B14F-4D97-AF65-F5344CB8AC3E}">
        <p14:creationId xmlns:p14="http://schemas.microsoft.com/office/powerpoint/2010/main" val="3610837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b="0" dirty="0"/>
              <a:t>Use this slide to show the first moments of the calf’s life. </a:t>
            </a:r>
            <a:r>
              <a:rPr lang="en-US" dirty="0"/>
              <a:t>Do you feed colostrum and have an automatic waterer? If so, keep this slide and delete other “Her First Moments” slides.</a:t>
            </a:r>
          </a:p>
        </p:txBody>
      </p:sp>
      <p:sp>
        <p:nvSpPr>
          <p:cNvPr id="4" name="Slide Number Placeholder 3"/>
          <p:cNvSpPr>
            <a:spLocks noGrp="1"/>
          </p:cNvSpPr>
          <p:nvPr>
            <p:ph type="sldNum" sz="quarter" idx="5"/>
          </p:nvPr>
        </p:nvSpPr>
        <p:spPr/>
        <p:txBody>
          <a:bodyPr/>
          <a:lstStyle/>
          <a:p>
            <a:fld id="{47D36D4C-22A6-4FE4-9123-A6EB1E5A700C}" type="slidenum">
              <a:rPr lang="en-US" smtClean="0"/>
              <a:t>4</a:t>
            </a:fld>
            <a:endParaRPr lang="en-US"/>
          </a:p>
        </p:txBody>
      </p:sp>
    </p:spTree>
    <p:extLst>
      <p:ext uri="{BB962C8B-B14F-4D97-AF65-F5344CB8AC3E}">
        <p14:creationId xmlns:p14="http://schemas.microsoft.com/office/powerpoint/2010/main" val="3363857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b="0" dirty="0"/>
              <a:t>Use this slide to show the first moments of the calf’s life. </a:t>
            </a:r>
            <a:r>
              <a:rPr lang="en-US" dirty="0"/>
              <a:t>Do you feed colostrum and use water buckets? If so, keep this slide and delete other “Her First Moments” slides.</a:t>
            </a:r>
          </a:p>
        </p:txBody>
      </p:sp>
      <p:sp>
        <p:nvSpPr>
          <p:cNvPr id="4" name="Slide Number Placeholder 3"/>
          <p:cNvSpPr>
            <a:spLocks noGrp="1"/>
          </p:cNvSpPr>
          <p:nvPr>
            <p:ph type="sldNum" sz="quarter" idx="5"/>
          </p:nvPr>
        </p:nvSpPr>
        <p:spPr/>
        <p:txBody>
          <a:bodyPr/>
          <a:lstStyle/>
          <a:p>
            <a:fld id="{47D36D4C-22A6-4FE4-9123-A6EB1E5A700C}" type="slidenum">
              <a:rPr lang="en-US" smtClean="0"/>
              <a:t>5</a:t>
            </a:fld>
            <a:endParaRPr lang="en-US"/>
          </a:p>
        </p:txBody>
      </p:sp>
    </p:spTree>
    <p:extLst>
      <p:ext uri="{BB962C8B-B14F-4D97-AF65-F5344CB8AC3E}">
        <p14:creationId xmlns:p14="http://schemas.microsoft.com/office/powerpoint/2010/main" val="1638654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b="0" dirty="0"/>
              <a:t>Use this slide to show the first moments of the calf’s life.</a:t>
            </a:r>
            <a:r>
              <a:rPr lang="en-US" b="1" dirty="0"/>
              <a:t> </a:t>
            </a:r>
            <a:r>
              <a:rPr lang="en-US" dirty="0"/>
              <a:t>Does the calf get colostrum from the dam? If so, keep this slide and delete other “Her First Moments” slides.</a:t>
            </a:r>
          </a:p>
        </p:txBody>
      </p:sp>
      <p:sp>
        <p:nvSpPr>
          <p:cNvPr id="4" name="Slide Number Placeholder 3"/>
          <p:cNvSpPr>
            <a:spLocks noGrp="1"/>
          </p:cNvSpPr>
          <p:nvPr>
            <p:ph type="sldNum" sz="quarter" idx="5"/>
          </p:nvPr>
        </p:nvSpPr>
        <p:spPr/>
        <p:txBody>
          <a:bodyPr/>
          <a:lstStyle/>
          <a:p>
            <a:fld id="{47D36D4C-22A6-4FE4-9123-A6EB1E5A700C}" type="slidenum">
              <a:rPr lang="en-US" smtClean="0"/>
              <a:t>6</a:t>
            </a:fld>
            <a:endParaRPr lang="en-US"/>
          </a:p>
        </p:txBody>
      </p:sp>
    </p:spTree>
    <p:extLst>
      <p:ext uri="{BB962C8B-B14F-4D97-AF65-F5344CB8AC3E}">
        <p14:creationId xmlns:p14="http://schemas.microsoft.com/office/powerpoint/2010/main" val="2781866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Directions: </a:t>
            </a:r>
            <a:r>
              <a:rPr lang="en-US" dirty="0"/>
              <a:t>Use this slide if you want to include your own photos. If so, keep this slide and delete other “Her First Moments” slides.</a:t>
            </a:r>
          </a:p>
          <a:p>
            <a:endParaRPr lang="en-US" dirty="0"/>
          </a:p>
        </p:txBody>
      </p:sp>
      <p:sp>
        <p:nvSpPr>
          <p:cNvPr id="4" name="Slide Number Placeholder 3"/>
          <p:cNvSpPr>
            <a:spLocks noGrp="1"/>
          </p:cNvSpPr>
          <p:nvPr>
            <p:ph type="sldNum" sz="quarter" idx="5"/>
          </p:nvPr>
        </p:nvSpPr>
        <p:spPr/>
        <p:txBody>
          <a:bodyPr/>
          <a:lstStyle/>
          <a:p>
            <a:fld id="{47D36D4C-22A6-4FE4-9123-A6EB1E5A700C}" type="slidenum">
              <a:rPr lang="en-US" smtClean="0"/>
              <a:t>7</a:t>
            </a:fld>
            <a:endParaRPr lang="en-US"/>
          </a:p>
        </p:txBody>
      </p:sp>
    </p:spTree>
    <p:extLst>
      <p:ext uri="{BB962C8B-B14F-4D97-AF65-F5344CB8AC3E}">
        <p14:creationId xmlns:p14="http://schemas.microsoft.com/office/powerpoint/2010/main" val="3170509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Directions: </a:t>
            </a:r>
            <a:r>
              <a:rPr lang="en-US" dirty="0"/>
              <a:t>Use this slide for calf group housing facilities. Delete other “Animal Care-Housing” slides. </a:t>
            </a:r>
          </a:p>
          <a:p>
            <a:endParaRPr lang="en-US" dirty="0"/>
          </a:p>
        </p:txBody>
      </p:sp>
      <p:sp>
        <p:nvSpPr>
          <p:cNvPr id="4" name="Slide Number Placeholder 3"/>
          <p:cNvSpPr>
            <a:spLocks noGrp="1"/>
          </p:cNvSpPr>
          <p:nvPr>
            <p:ph type="sldNum" sz="quarter" idx="5"/>
          </p:nvPr>
        </p:nvSpPr>
        <p:spPr/>
        <p:txBody>
          <a:bodyPr/>
          <a:lstStyle/>
          <a:p>
            <a:fld id="{47D36D4C-22A6-4FE4-9123-A6EB1E5A700C}" type="slidenum">
              <a:rPr lang="en-US" smtClean="0"/>
              <a:t>8</a:t>
            </a:fld>
            <a:endParaRPr lang="en-US"/>
          </a:p>
        </p:txBody>
      </p:sp>
    </p:spTree>
    <p:extLst>
      <p:ext uri="{BB962C8B-B14F-4D97-AF65-F5344CB8AC3E}">
        <p14:creationId xmlns:p14="http://schemas.microsoft.com/office/powerpoint/2010/main" val="4314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Directions: </a:t>
            </a:r>
            <a:r>
              <a:rPr lang="en-US" dirty="0"/>
              <a:t>Use this slide for calf hutch facilities. Delete other “Animal Care-Housing” slides. </a:t>
            </a:r>
          </a:p>
          <a:p>
            <a:endParaRPr lang="en-US" dirty="0"/>
          </a:p>
        </p:txBody>
      </p:sp>
      <p:sp>
        <p:nvSpPr>
          <p:cNvPr id="4" name="Slide Number Placeholder 3"/>
          <p:cNvSpPr>
            <a:spLocks noGrp="1"/>
          </p:cNvSpPr>
          <p:nvPr>
            <p:ph type="sldNum" sz="quarter" idx="5"/>
          </p:nvPr>
        </p:nvSpPr>
        <p:spPr/>
        <p:txBody>
          <a:bodyPr/>
          <a:lstStyle/>
          <a:p>
            <a:fld id="{47D36D4C-22A6-4FE4-9123-A6EB1E5A700C}" type="slidenum">
              <a:rPr lang="en-US" smtClean="0"/>
              <a:t>9</a:t>
            </a:fld>
            <a:endParaRPr lang="en-US"/>
          </a:p>
        </p:txBody>
      </p:sp>
    </p:spTree>
    <p:extLst>
      <p:ext uri="{BB962C8B-B14F-4D97-AF65-F5344CB8AC3E}">
        <p14:creationId xmlns:p14="http://schemas.microsoft.com/office/powerpoint/2010/main" val="17095314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DDCA7E-96D2-4AF9-BD73-53033D21D534}"/>
              </a:ext>
            </a:extLst>
          </p:cNvPr>
          <p:cNvSpPr/>
          <p:nvPr userDrawn="1"/>
        </p:nvSpPr>
        <p:spPr>
          <a:xfrm>
            <a:off x="0" y="0"/>
            <a:ext cx="12192000" cy="5797485"/>
          </a:xfrm>
          <a:prstGeom prst="rect">
            <a:avLst/>
          </a:prstGeom>
          <a:gradFill flip="none" rotWithShape="1">
            <a:gsLst>
              <a:gs pos="30000">
                <a:srgbClr val="BEDC97"/>
              </a:gs>
              <a:gs pos="0">
                <a:schemeClr val="accent6">
                  <a:lumMod val="0"/>
                  <a:lumOff val="100000"/>
                </a:schemeClr>
              </a:gs>
              <a:gs pos="100000">
                <a:srgbClr val="7CB82F"/>
              </a:gs>
            </a:gsLst>
            <a:path path="circle">
              <a:fillToRect l="50000" t="-80000" r="50000" b="180000"/>
            </a:path>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lang="en-US" dirty="0"/>
          </a:p>
        </p:txBody>
      </p:sp>
      <p:sp>
        <p:nvSpPr>
          <p:cNvPr id="15" name="Text Placeholder 14">
            <a:extLst>
              <a:ext uri="{FF2B5EF4-FFF2-40B4-BE49-F238E27FC236}">
                <a16:creationId xmlns:a16="http://schemas.microsoft.com/office/drawing/2014/main" id="{32ACEB59-CA9A-4A1B-A019-A55D485D59F9}"/>
              </a:ext>
            </a:extLst>
          </p:cNvPr>
          <p:cNvSpPr>
            <a:spLocks noGrp="1"/>
          </p:cNvSpPr>
          <p:nvPr>
            <p:ph type="body" sz="quarter" idx="12" hasCustomPrompt="1"/>
          </p:nvPr>
        </p:nvSpPr>
        <p:spPr>
          <a:xfrm>
            <a:off x="370790" y="4648723"/>
            <a:ext cx="5539815" cy="1045067"/>
          </a:xfrm>
          <a:noFill/>
          <a:ln>
            <a:noFill/>
          </a:ln>
        </p:spPr>
        <p:txBody>
          <a:bodyPr anchor="ctr">
            <a:noAutofit/>
          </a:bodyPr>
          <a:lstStyle>
            <a:lvl1pPr marL="0" indent="0" algn="ctr">
              <a:buNone/>
              <a:defRPr sz="2000">
                <a:solidFill>
                  <a:schemeClr val="bg1"/>
                </a:solidFill>
              </a:defRPr>
            </a:lvl1pPr>
          </a:lstStyle>
          <a:p>
            <a:r>
              <a:rPr lang="en-US" dirty="0"/>
              <a:t>Hi, I’m [insert calf name]!</a:t>
            </a:r>
          </a:p>
        </p:txBody>
      </p:sp>
      <p:sp>
        <p:nvSpPr>
          <p:cNvPr id="17" name="Text Placeholder 16">
            <a:extLst>
              <a:ext uri="{FF2B5EF4-FFF2-40B4-BE49-F238E27FC236}">
                <a16:creationId xmlns:a16="http://schemas.microsoft.com/office/drawing/2014/main" id="{1DDD4E17-B3FF-4CB8-B228-5F38F8EECB4B}"/>
              </a:ext>
            </a:extLst>
          </p:cNvPr>
          <p:cNvSpPr>
            <a:spLocks noGrp="1"/>
          </p:cNvSpPr>
          <p:nvPr>
            <p:ph type="body" sz="quarter" idx="13" hasCustomPrompt="1"/>
          </p:nvPr>
        </p:nvSpPr>
        <p:spPr>
          <a:xfrm>
            <a:off x="6332353" y="4648722"/>
            <a:ext cx="5488857" cy="1045067"/>
          </a:xfrm>
          <a:noFill/>
          <a:ln>
            <a:noFill/>
          </a:ln>
        </p:spPr>
        <p:txBody>
          <a:bodyPr anchor="ctr">
            <a:noAutofit/>
          </a:bodyPr>
          <a:lstStyle>
            <a:lvl1pPr marL="0" indent="0" algn="ctr">
              <a:buNone/>
              <a:defRPr sz="2000">
                <a:solidFill>
                  <a:schemeClr val="bg1"/>
                </a:solidFill>
              </a:defRPr>
            </a:lvl1pPr>
          </a:lstStyle>
          <a:p>
            <a:r>
              <a:rPr lang="en-US" dirty="0"/>
              <a:t>[Insert farm name]</a:t>
            </a:r>
          </a:p>
          <a:p>
            <a:r>
              <a:rPr lang="en-US" dirty="0"/>
              <a:t>The [insert last name] Family</a:t>
            </a:r>
          </a:p>
        </p:txBody>
      </p:sp>
      <p:sp>
        <p:nvSpPr>
          <p:cNvPr id="22" name="Text Placeholder 21">
            <a:extLst>
              <a:ext uri="{FF2B5EF4-FFF2-40B4-BE49-F238E27FC236}">
                <a16:creationId xmlns:a16="http://schemas.microsoft.com/office/drawing/2014/main" id="{B53E4439-DAC7-45D1-B347-BDC1339D46A7}"/>
              </a:ext>
            </a:extLst>
          </p:cNvPr>
          <p:cNvSpPr>
            <a:spLocks noGrp="1"/>
          </p:cNvSpPr>
          <p:nvPr>
            <p:ph type="body" sz="quarter" idx="14" hasCustomPrompt="1"/>
          </p:nvPr>
        </p:nvSpPr>
        <p:spPr>
          <a:xfrm>
            <a:off x="0" y="5797485"/>
            <a:ext cx="12192000" cy="1060515"/>
          </a:xfrm>
        </p:spPr>
        <p:txBody>
          <a:bodyPr anchor="ctr">
            <a:noAutofit/>
          </a:bodyPr>
          <a:lstStyle>
            <a:lvl1pPr marL="0" indent="0">
              <a:buNone/>
              <a:defRPr sz="4000"/>
            </a:lvl1pPr>
          </a:lstStyle>
          <a:p>
            <a:pPr lvl="0"/>
            <a:r>
              <a:rPr lang="en-US" dirty="0"/>
              <a:t>Meet [insert calf name]!</a:t>
            </a:r>
          </a:p>
        </p:txBody>
      </p:sp>
      <p:sp>
        <p:nvSpPr>
          <p:cNvPr id="3" name="Content Placeholder 2">
            <a:extLst>
              <a:ext uri="{FF2B5EF4-FFF2-40B4-BE49-F238E27FC236}">
                <a16:creationId xmlns:a16="http://schemas.microsoft.com/office/drawing/2014/main" id="{716E4D8C-D175-4A93-B16B-40B118829435}"/>
              </a:ext>
            </a:extLst>
          </p:cNvPr>
          <p:cNvSpPr>
            <a:spLocks noGrp="1"/>
          </p:cNvSpPr>
          <p:nvPr>
            <p:ph sz="quarter" idx="15" hasCustomPrompt="1"/>
          </p:nvPr>
        </p:nvSpPr>
        <p:spPr>
          <a:xfrm>
            <a:off x="370790" y="285841"/>
            <a:ext cx="5539815" cy="4077042"/>
          </a:xfrm>
          <a:ln w="38100" cap="sq">
            <a:solidFill>
              <a:schemeClr val="bg1"/>
            </a:solidFill>
            <a:miter lim="800000"/>
          </a:ln>
        </p:spPr>
        <p:txBody>
          <a:bodyPr/>
          <a:lstStyle>
            <a:lvl1pPr>
              <a:defRPr/>
            </a:lvl1pPr>
          </a:lstStyle>
          <a:p>
            <a:pPr lvl="0"/>
            <a:r>
              <a:rPr lang="en-US" dirty="0"/>
              <a:t>Picture or Video</a:t>
            </a:r>
          </a:p>
        </p:txBody>
      </p:sp>
      <p:sp>
        <p:nvSpPr>
          <p:cNvPr id="6" name="Content Placeholder 5">
            <a:extLst>
              <a:ext uri="{FF2B5EF4-FFF2-40B4-BE49-F238E27FC236}">
                <a16:creationId xmlns:a16="http://schemas.microsoft.com/office/drawing/2014/main" id="{DAECC0B1-DE78-4FAD-B1A6-1D7B029641B4}"/>
              </a:ext>
            </a:extLst>
          </p:cNvPr>
          <p:cNvSpPr>
            <a:spLocks noGrp="1"/>
          </p:cNvSpPr>
          <p:nvPr>
            <p:ph sz="quarter" idx="16" hasCustomPrompt="1"/>
          </p:nvPr>
        </p:nvSpPr>
        <p:spPr>
          <a:xfrm>
            <a:off x="6333223" y="285841"/>
            <a:ext cx="5487987" cy="4057650"/>
          </a:xfrm>
          <a:ln w="38100" cap="sq">
            <a:solidFill>
              <a:schemeClr val="bg1"/>
            </a:solidFill>
            <a:miter lim="800000"/>
          </a:ln>
        </p:spPr>
        <p:txBody>
          <a:bodyPr/>
          <a:lstStyle>
            <a:lvl1pPr>
              <a:defRPr/>
            </a:lvl1pPr>
          </a:lstStyle>
          <a:p>
            <a:pPr lvl="0"/>
            <a:r>
              <a:rPr lang="en-US" dirty="0"/>
              <a:t>Picture or Video</a:t>
            </a:r>
          </a:p>
        </p:txBody>
      </p:sp>
      <p:pic>
        <p:nvPicPr>
          <p:cNvPr id="11" name="Picture 10">
            <a:extLst>
              <a:ext uri="{FF2B5EF4-FFF2-40B4-BE49-F238E27FC236}">
                <a16:creationId xmlns:a16="http://schemas.microsoft.com/office/drawing/2014/main" id="{52070563-1743-40BB-AF7D-B03183980E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20301" y="5904421"/>
            <a:ext cx="2244438" cy="843108"/>
          </a:xfrm>
          <a:prstGeom prst="rect">
            <a:avLst/>
          </a:prstGeom>
        </p:spPr>
      </p:pic>
    </p:spTree>
    <p:extLst>
      <p:ext uri="{BB962C8B-B14F-4D97-AF65-F5344CB8AC3E}">
        <p14:creationId xmlns:p14="http://schemas.microsoft.com/office/powerpoint/2010/main" val="125702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5A89218-4E1F-4301-A967-A3FD18C27D60}"/>
              </a:ext>
            </a:extLst>
          </p:cNvPr>
          <p:cNvSpPr>
            <a:spLocks noGrp="1"/>
          </p:cNvSpPr>
          <p:nvPr>
            <p:ph sz="quarter" idx="12" hasCustomPrompt="1"/>
          </p:nvPr>
        </p:nvSpPr>
        <p:spPr>
          <a:xfrm>
            <a:off x="-1" y="0"/>
            <a:ext cx="12192000" cy="6858000"/>
          </a:xfrm>
        </p:spPr>
        <p:txBody>
          <a:bodyPr/>
          <a:lstStyle/>
          <a:p>
            <a:pPr lvl="0"/>
            <a:r>
              <a:rPr lang="en-US" dirty="0"/>
              <a:t>Picture or Video </a:t>
            </a:r>
          </a:p>
        </p:txBody>
      </p:sp>
      <p:sp>
        <p:nvSpPr>
          <p:cNvPr id="10" name="Text Placeholder 9">
            <a:extLst>
              <a:ext uri="{FF2B5EF4-FFF2-40B4-BE49-F238E27FC236}">
                <a16:creationId xmlns:a16="http://schemas.microsoft.com/office/drawing/2014/main" id="{4C565DDF-1131-44D3-A5A2-30E3AAB56F0A}"/>
              </a:ext>
            </a:extLst>
          </p:cNvPr>
          <p:cNvSpPr>
            <a:spLocks noGrp="1"/>
          </p:cNvSpPr>
          <p:nvPr>
            <p:ph type="body" sz="quarter" idx="11" hasCustomPrompt="1"/>
          </p:nvPr>
        </p:nvSpPr>
        <p:spPr>
          <a:xfrm>
            <a:off x="3032918" y="354383"/>
            <a:ext cx="6126163" cy="693182"/>
          </a:xfrm>
        </p:spPr>
        <p:txBody>
          <a:bodyPr>
            <a:noAutofit/>
          </a:bodyPr>
          <a:lstStyle>
            <a:lvl1pPr marL="0" indent="0">
              <a:buNone/>
              <a:defRPr sz="5400"/>
            </a:lvl1pPr>
          </a:lstStyle>
          <a:p>
            <a:pPr lvl="0"/>
            <a:r>
              <a:rPr lang="en-US" dirty="0"/>
              <a:t>[Insert farm name]</a:t>
            </a:r>
          </a:p>
        </p:txBody>
      </p:sp>
      <p:pic>
        <p:nvPicPr>
          <p:cNvPr id="4" name="Picture 3">
            <a:extLst>
              <a:ext uri="{FF2B5EF4-FFF2-40B4-BE49-F238E27FC236}">
                <a16:creationId xmlns:a16="http://schemas.microsoft.com/office/drawing/2014/main" id="{07B5B980-BCD4-4D21-979F-4A25DA0E17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20301" y="5904421"/>
            <a:ext cx="2244438" cy="843108"/>
          </a:xfrm>
          <a:prstGeom prst="rect">
            <a:avLst/>
          </a:prstGeom>
        </p:spPr>
      </p:pic>
    </p:spTree>
    <p:extLst>
      <p:ext uri="{BB962C8B-B14F-4D97-AF65-F5344CB8AC3E}">
        <p14:creationId xmlns:p14="http://schemas.microsoft.com/office/powerpoint/2010/main" val="14176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1FBD5E-38BD-44FF-8714-706C8971A956}"/>
              </a:ext>
            </a:extLst>
          </p:cNvPr>
          <p:cNvSpPr/>
          <p:nvPr userDrawn="1"/>
        </p:nvSpPr>
        <p:spPr>
          <a:xfrm>
            <a:off x="0" y="4713"/>
            <a:ext cx="12192000" cy="5797485"/>
          </a:xfrm>
          <a:prstGeom prst="rect">
            <a:avLst/>
          </a:prstGeom>
          <a:gradFill flip="none" rotWithShape="1">
            <a:gsLst>
              <a:gs pos="30000">
                <a:srgbClr val="BEDC97"/>
              </a:gs>
              <a:gs pos="0">
                <a:schemeClr val="accent6">
                  <a:lumMod val="0"/>
                  <a:lumOff val="100000"/>
                </a:schemeClr>
              </a:gs>
              <a:gs pos="100000">
                <a:srgbClr val="7CB82F"/>
              </a:gs>
            </a:gsLst>
            <a:path path="circle">
              <a:fillToRect l="50000" t="-80000" r="50000" b="180000"/>
            </a:path>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lang="en-US" dirty="0"/>
          </a:p>
        </p:txBody>
      </p:sp>
      <p:sp>
        <p:nvSpPr>
          <p:cNvPr id="3" name="Content Placeholder 2">
            <a:extLst>
              <a:ext uri="{FF2B5EF4-FFF2-40B4-BE49-F238E27FC236}">
                <a16:creationId xmlns:a16="http://schemas.microsoft.com/office/drawing/2014/main" id="{D485C88E-48FF-47DC-82C8-1D016D888138}"/>
              </a:ext>
            </a:extLst>
          </p:cNvPr>
          <p:cNvSpPr>
            <a:spLocks noGrp="1"/>
          </p:cNvSpPr>
          <p:nvPr>
            <p:ph idx="1" hasCustomPrompt="1"/>
          </p:nvPr>
        </p:nvSpPr>
        <p:spPr>
          <a:xfrm>
            <a:off x="376287" y="216816"/>
            <a:ext cx="5543746" cy="5109327"/>
          </a:xfrm>
          <a:ln w="38100" cap="sq">
            <a:solidFill>
              <a:schemeClr val="bg1"/>
            </a:solidFill>
            <a:miter lim="800000"/>
          </a:ln>
        </p:spPr>
        <p:txBody>
          <a:bodyPr/>
          <a:lstStyle>
            <a:lvl1pPr marL="457200" indent="-457200">
              <a:buFont typeface="Arial" panose="020B0604020202020204" pitchFamily="34" charset="0"/>
              <a:buChar char="•"/>
              <a:defRPr/>
            </a:lvl1pPr>
          </a:lstStyle>
          <a:p>
            <a:pPr lvl="0"/>
            <a:r>
              <a:rPr lang="en-US" dirty="0"/>
              <a:t>Picture or Video</a:t>
            </a:r>
          </a:p>
        </p:txBody>
      </p:sp>
      <p:sp>
        <p:nvSpPr>
          <p:cNvPr id="7" name="Title 6">
            <a:extLst>
              <a:ext uri="{FF2B5EF4-FFF2-40B4-BE49-F238E27FC236}">
                <a16:creationId xmlns:a16="http://schemas.microsoft.com/office/drawing/2014/main" id="{09F88175-8217-486D-8B68-E373C91912B9}"/>
              </a:ext>
            </a:extLst>
          </p:cNvPr>
          <p:cNvSpPr>
            <a:spLocks noGrp="1"/>
          </p:cNvSpPr>
          <p:nvPr>
            <p:ph type="title" hasCustomPrompt="1"/>
          </p:nvPr>
        </p:nvSpPr>
        <p:spPr>
          <a:xfrm>
            <a:off x="0" y="5802197"/>
            <a:ext cx="12192000" cy="1051089"/>
          </a:xfrm>
        </p:spPr>
        <p:txBody>
          <a:bodyPr>
            <a:normAutofit/>
          </a:bodyPr>
          <a:lstStyle>
            <a:lvl1pPr algn="r">
              <a:defRPr sz="2800">
                <a:latin typeface="+mn-lt"/>
              </a:defRPr>
            </a:lvl1pPr>
          </a:lstStyle>
          <a:p>
            <a:r>
              <a:rPr lang="en-US" dirty="0"/>
              <a:t>Click to insert text</a:t>
            </a:r>
          </a:p>
        </p:txBody>
      </p:sp>
      <p:sp>
        <p:nvSpPr>
          <p:cNvPr id="9" name="Content Placeholder 2">
            <a:extLst>
              <a:ext uri="{FF2B5EF4-FFF2-40B4-BE49-F238E27FC236}">
                <a16:creationId xmlns:a16="http://schemas.microsoft.com/office/drawing/2014/main" id="{39C02E53-84A1-4C46-A98F-D09EC4ACE608}"/>
              </a:ext>
            </a:extLst>
          </p:cNvPr>
          <p:cNvSpPr>
            <a:spLocks noGrp="1"/>
          </p:cNvSpPr>
          <p:nvPr>
            <p:ph idx="10" hasCustomPrompt="1"/>
          </p:nvPr>
        </p:nvSpPr>
        <p:spPr>
          <a:xfrm>
            <a:off x="6296320" y="216817"/>
            <a:ext cx="5519393" cy="5109326"/>
          </a:xfrm>
          <a:ln w="38100" cap="sq">
            <a:solidFill>
              <a:schemeClr val="bg1"/>
            </a:solidFill>
            <a:miter lim="800000"/>
          </a:ln>
        </p:spPr>
        <p:txBody>
          <a:bodyPr/>
          <a:lstStyle>
            <a:lvl1pPr>
              <a:defRPr/>
            </a:lvl1pPr>
          </a:lstStyle>
          <a:p>
            <a:pPr lvl="0"/>
            <a:r>
              <a:rPr lang="en-US" dirty="0"/>
              <a:t>Picture or Video </a:t>
            </a:r>
          </a:p>
        </p:txBody>
      </p:sp>
      <p:pic>
        <p:nvPicPr>
          <p:cNvPr id="10" name="Picture 9">
            <a:extLst>
              <a:ext uri="{FF2B5EF4-FFF2-40B4-BE49-F238E27FC236}">
                <a16:creationId xmlns:a16="http://schemas.microsoft.com/office/drawing/2014/main" id="{C7A47EA5-64D5-44BB-AFA5-96C89B2FA2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925" y="5904421"/>
            <a:ext cx="2244438" cy="843108"/>
          </a:xfrm>
          <a:prstGeom prst="rect">
            <a:avLst/>
          </a:prstGeom>
        </p:spPr>
      </p:pic>
    </p:spTree>
    <p:extLst>
      <p:ext uri="{BB962C8B-B14F-4D97-AF65-F5344CB8AC3E}">
        <p14:creationId xmlns:p14="http://schemas.microsoft.com/office/powerpoint/2010/main" val="1610785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eneral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034863-F84D-42E5-89E7-3655688B9DC2}"/>
              </a:ext>
            </a:extLst>
          </p:cNvPr>
          <p:cNvSpPr/>
          <p:nvPr userDrawn="1"/>
        </p:nvSpPr>
        <p:spPr>
          <a:xfrm>
            <a:off x="0" y="-3535"/>
            <a:ext cx="12192000" cy="5797485"/>
          </a:xfrm>
          <a:prstGeom prst="rect">
            <a:avLst/>
          </a:prstGeom>
          <a:gradFill flip="none" rotWithShape="1">
            <a:gsLst>
              <a:gs pos="30000">
                <a:srgbClr val="BEDC97"/>
              </a:gs>
              <a:gs pos="0">
                <a:schemeClr val="accent6">
                  <a:lumMod val="0"/>
                  <a:lumOff val="100000"/>
                </a:schemeClr>
              </a:gs>
              <a:gs pos="100000">
                <a:srgbClr val="7CB82F"/>
              </a:gs>
            </a:gsLst>
            <a:path path="circle">
              <a:fillToRect l="50000" t="-80000" r="50000" b="180000"/>
            </a:path>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lang="en-US" dirty="0"/>
          </a:p>
        </p:txBody>
      </p:sp>
      <p:sp>
        <p:nvSpPr>
          <p:cNvPr id="15" name="Text Placeholder 14">
            <a:extLst>
              <a:ext uri="{FF2B5EF4-FFF2-40B4-BE49-F238E27FC236}">
                <a16:creationId xmlns:a16="http://schemas.microsoft.com/office/drawing/2014/main" id="{32ACEB59-CA9A-4A1B-A019-A55D485D59F9}"/>
              </a:ext>
            </a:extLst>
          </p:cNvPr>
          <p:cNvSpPr>
            <a:spLocks noGrp="1"/>
          </p:cNvSpPr>
          <p:nvPr>
            <p:ph type="body" sz="quarter" idx="12" hasCustomPrompt="1"/>
          </p:nvPr>
        </p:nvSpPr>
        <p:spPr>
          <a:xfrm>
            <a:off x="209217" y="4573753"/>
            <a:ext cx="5733262" cy="1045067"/>
          </a:xfrm>
          <a:noFill/>
          <a:ln>
            <a:noFill/>
          </a:ln>
        </p:spPr>
        <p:txBody>
          <a:bodyPr>
            <a:noAutofit/>
          </a:bodyPr>
          <a:lstStyle>
            <a:lvl1pPr marL="0" indent="0" algn="ctr">
              <a:buNone/>
              <a:defRPr sz="2000">
                <a:solidFill>
                  <a:schemeClr val="bg1"/>
                </a:solidFill>
              </a:defRPr>
            </a:lvl1pPr>
          </a:lstStyle>
          <a:p>
            <a:pPr lvl="0"/>
            <a:r>
              <a:rPr lang="en-US" dirty="0"/>
              <a:t>Insert Text</a:t>
            </a:r>
          </a:p>
        </p:txBody>
      </p:sp>
      <p:sp>
        <p:nvSpPr>
          <p:cNvPr id="17" name="Text Placeholder 16">
            <a:extLst>
              <a:ext uri="{FF2B5EF4-FFF2-40B4-BE49-F238E27FC236}">
                <a16:creationId xmlns:a16="http://schemas.microsoft.com/office/drawing/2014/main" id="{1DDD4E17-B3FF-4CB8-B228-5F38F8EECB4B}"/>
              </a:ext>
            </a:extLst>
          </p:cNvPr>
          <p:cNvSpPr>
            <a:spLocks noGrp="1"/>
          </p:cNvSpPr>
          <p:nvPr>
            <p:ph type="body" sz="quarter" idx="13" hasCustomPrompt="1"/>
          </p:nvPr>
        </p:nvSpPr>
        <p:spPr>
          <a:xfrm>
            <a:off x="6248656" y="4573752"/>
            <a:ext cx="5733262" cy="1045067"/>
          </a:xfrm>
          <a:noFill/>
          <a:ln>
            <a:noFill/>
          </a:ln>
        </p:spPr>
        <p:txBody>
          <a:bodyPr>
            <a:noAutofit/>
          </a:bodyPr>
          <a:lstStyle>
            <a:lvl1pPr marL="0" indent="0" algn="ctr">
              <a:buNone/>
              <a:defRPr sz="2000">
                <a:solidFill>
                  <a:schemeClr val="bg1"/>
                </a:solidFill>
              </a:defRPr>
            </a:lvl1pPr>
          </a:lstStyle>
          <a:p>
            <a:pPr lvl="0"/>
            <a:r>
              <a:rPr lang="en-US" dirty="0"/>
              <a:t>Insert Text</a:t>
            </a:r>
          </a:p>
        </p:txBody>
      </p:sp>
      <p:sp>
        <p:nvSpPr>
          <p:cNvPr id="22" name="Text Placeholder 21">
            <a:extLst>
              <a:ext uri="{FF2B5EF4-FFF2-40B4-BE49-F238E27FC236}">
                <a16:creationId xmlns:a16="http://schemas.microsoft.com/office/drawing/2014/main" id="{B53E4439-DAC7-45D1-B347-BDC1339D46A7}"/>
              </a:ext>
            </a:extLst>
          </p:cNvPr>
          <p:cNvSpPr>
            <a:spLocks noGrp="1"/>
          </p:cNvSpPr>
          <p:nvPr>
            <p:ph type="body" sz="quarter" idx="14"/>
          </p:nvPr>
        </p:nvSpPr>
        <p:spPr>
          <a:xfrm>
            <a:off x="0" y="5797485"/>
            <a:ext cx="12192000" cy="1060515"/>
          </a:xfrm>
        </p:spPr>
        <p:txBody>
          <a:bodyPr anchor="ctr">
            <a:noAutofit/>
          </a:bodyPr>
          <a:lstStyle>
            <a:lvl1pPr marL="0" indent="0" algn="r">
              <a:buNone/>
              <a:defRPr sz="4000"/>
            </a:lvl1pPr>
          </a:lstStyle>
          <a:p>
            <a:pPr lvl="0"/>
            <a:endParaRPr lang="en-US" dirty="0"/>
          </a:p>
        </p:txBody>
      </p:sp>
      <p:sp>
        <p:nvSpPr>
          <p:cNvPr id="3" name="Content Placeholder 2">
            <a:extLst>
              <a:ext uri="{FF2B5EF4-FFF2-40B4-BE49-F238E27FC236}">
                <a16:creationId xmlns:a16="http://schemas.microsoft.com/office/drawing/2014/main" id="{716E4D8C-D175-4A93-B16B-40B118829435}"/>
              </a:ext>
            </a:extLst>
          </p:cNvPr>
          <p:cNvSpPr>
            <a:spLocks noGrp="1"/>
          </p:cNvSpPr>
          <p:nvPr>
            <p:ph sz="quarter" idx="15" hasCustomPrompt="1"/>
          </p:nvPr>
        </p:nvSpPr>
        <p:spPr>
          <a:xfrm>
            <a:off x="209217" y="285841"/>
            <a:ext cx="5733262" cy="4077042"/>
          </a:xfrm>
          <a:ln w="38100" cap="sq">
            <a:solidFill>
              <a:schemeClr val="bg1"/>
            </a:solidFill>
            <a:miter lim="800000"/>
          </a:ln>
        </p:spPr>
        <p:txBody>
          <a:bodyPr/>
          <a:lstStyle>
            <a:lvl1pPr>
              <a:defRPr/>
            </a:lvl1pPr>
          </a:lstStyle>
          <a:p>
            <a:pPr lvl="0"/>
            <a:r>
              <a:rPr lang="en-US" dirty="0"/>
              <a:t>Picture or Video</a:t>
            </a:r>
          </a:p>
        </p:txBody>
      </p:sp>
      <p:sp>
        <p:nvSpPr>
          <p:cNvPr id="6" name="Content Placeholder 5">
            <a:extLst>
              <a:ext uri="{FF2B5EF4-FFF2-40B4-BE49-F238E27FC236}">
                <a16:creationId xmlns:a16="http://schemas.microsoft.com/office/drawing/2014/main" id="{DAECC0B1-DE78-4FAD-B1A6-1D7B029641B4}"/>
              </a:ext>
            </a:extLst>
          </p:cNvPr>
          <p:cNvSpPr>
            <a:spLocks noGrp="1"/>
          </p:cNvSpPr>
          <p:nvPr>
            <p:ph sz="quarter" idx="16" hasCustomPrompt="1"/>
          </p:nvPr>
        </p:nvSpPr>
        <p:spPr>
          <a:xfrm>
            <a:off x="6248655" y="285841"/>
            <a:ext cx="5733262" cy="4057650"/>
          </a:xfrm>
          <a:ln w="38100" cap="sq">
            <a:solidFill>
              <a:schemeClr val="bg1"/>
            </a:solidFill>
            <a:miter lim="800000"/>
          </a:ln>
        </p:spPr>
        <p:txBody>
          <a:bodyPr/>
          <a:lstStyle>
            <a:lvl1pPr>
              <a:defRPr/>
            </a:lvl1pPr>
          </a:lstStyle>
          <a:p>
            <a:pPr lvl="0"/>
            <a:r>
              <a:rPr lang="en-US" dirty="0"/>
              <a:t>Picture or Video</a:t>
            </a:r>
          </a:p>
        </p:txBody>
      </p:sp>
      <p:pic>
        <p:nvPicPr>
          <p:cNvPr id="10" name="Picture 9">
            <a:extLst>
              <a:ext uri="{FF2B5EF4-FFF2-40B4-BE49-F238E27FC236}">
                <a16:creationId xmlns:a16="http://schemas.microsoft.com/office/drawing/2014/main" id="{BEE2F24E-8366-4554-B734-BDC2B5656D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925" y="5904421"/>
            <a:ext cx="2244438" cy="843108"/>
          </a:xfrm>
          <a:prstGeom prst="rect">
            <a:avLst/>
          </a:prstGeom>
        </p:spPr>
      </p:pic>
    </p:spTree>
    <p:extLst>
      <p:ext uri="{BB962C8B-B14F-4D97-AF65-F5344CB8AC3E}">
        <p14:creationId xmlns:p14="http://schemas.microsoft.com/office/powerpoint/2010/main" val="2998335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F6B9A-B5BE-4544-BE9C-1386AC9017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B0D217-6F39-48E5-9ECA-826C589794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32D117-A04F-49FE-BBDF-049F032BC64C}"/>
              </a:ext>
            </a:extLst>
          </p:cNvPr>
          <p:cNvSpPr>
            <a:spLocks noGrp="1"/>
          </p:cNvSpPr>
          <p:nvPr>
            <p:ph type="dt" sz="half" idx="10"/>
          </p:nvPr>
        </p:nvSpPr>
        <p:spPr/>
        <p:txBody>
          <a:bodyPr/>
          <a:lstStyle/>
          <a:p>
            <a:fld id="{DEC55710-6E7A-40BE-9692-6C7A3C48EC22}" type="datetimeFigureOut">
              <a:rPr lang="en-US" smtClean="0"/>
              <a:t>9/20/2022</a:t>
            </a:fld>
            <a:endParaRPr lang="en-US"/>
          </a:p>
        </p:txBody>
      </p:sp>
      <p:sp>
        <p:nvSpPr>
          <p:cNvPr id="5" name="Footer Placeholder 4">
            <a:extLst>
              <a:ext uri="{FF2B5EF4-FFF2-40B4-BE49-F238E27FC236}">
                <a16:creationId xmlns:a16="http://schemas.microsoft.com/office/drawing/2014/main" id="{17A4F543-0C4C-431A-8752-DE729CDA40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93E39E-3D45-4ADF-B92F-364E5CEB180D}"/>
              </a:ext>
            </a:extLst>
          </p:cNvPr>
          <p:cNvSpPr>
            <a:spLocks noGrp="1"/>
          </p:cNvSpPr>
          <p:nvPr>
            <p:ph type="sldNum" sz="quarter" idx="12"/>
          </p:nvPr>
        </p:nvSpPr>
        <p:spPr/>
        <p:txBody>
          <a:bodyPr/>
          <a:lstStyle/>
          <a:p>
            <a:fld id="{4ABD4891-ACF8-4B0E-A065-C2314F98AB0A}" type="slidenum">
              <a:rPr lang="en-US" smtClean="0"/>
              <a:t>‹#›</a:t>
            </a:fld>
            <a:endParaRPr lang="en-US"/>
          </a:p>
        </p:txBody>
      </p:sp>
    </p:spTree>
    <p:extLst>
      <p:ext uri="{BB962C8B-B14F-4D97-AF65-F5344CB8AC3E}">
        <p14:creationId xmlns:p14="http://schemas.microsoft.com/office/powerpoint/2010/main" val="4194600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35C26-AD72-4116-9E9A-A897051DE9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AFF889-E380-45DC-9816-5CC47F01C9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FAF130-79C3-42A8-8998-599867D47707}"/>
              </a:ext>
            </a:extLst>
          </p:cNvPr>
          <p:cNvSpPr>
            <a:spLocks noGrp="1"/>
          </p:cNvSpPr>
          <p:nvPr>
            <p:ph type="dt" sz="half" idx="10"/>
          </p:nvPr>
        </p:nvSpPr>
        <p:spPr/>
        <p:txBody>
          <a:bodyPr/>
          <a:lstStyle/>
          <a:p>
            <a:fld id="{DEC55710-6E7A-40BE-9692-6C7A3C48EC22}" type="datetimeFigureOut">
              <a:rPr lang="en-US" smtClean="0"/>
              <a:t>9/20/2022</a:t>
            </a:fld>
            <a:endParaRPr lang="en-US"/>
          </a:p>
        </p:txBody>
      </p:sp>
      <p:sp>
        <p:nvSpPr>
          <p:cNvPr id="5" name="Footer Placeholder 4">
            <a:extLst>
              <a:ext uri="{FF2B5EF4-FFF2-40B4-BE49-F238E27FC236}">
                <a16:creationId xmlns:a16="http://schemas.microsoft.com/office/drawing/2014/main" id="{28FB6172-A24F-4459-A9F8-418E8943FC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26B5A8-496B-4277-9AAE-3538481B94E7}"/>
              </a:ext>
            </a:extLst>
          </p:cNvPr>
          <p:cNvSpPr>
            <a:spLocks noGrp="1"/>
          </p:cNvSpPr>
          <p:nvPr>
            <p:ph type="sldNum" sz="quarter" idx="12"/>
          </p:nvPr>
        </p:nvSpPr>
        <p:spPr/>
        <p:txBody>
          <a:bodyPr/>
          <a:lstStyle/>
          <a:p>
            <a:fld id="{4ABD4891-ACF8-4B0E-A065-C2314F98AB0A}" type="slidenum">
              <a:rPr lang="en-US" smtClean="0"/>
              <a:t>‹#›</a:t>
            </a:fld>
            <a:endParaRPr lang="en-US"/>
          </a:p>
        </p:txBody>
      </p:sp>
    </p:spTree>
    <p:extLst>
      <p:ext uri="{BB962C8B-B14F-4D97-AF65-F5344CB8AC3E}">
        <p14:creationId xmlns:p14="http://schemas.microsoft.com/office/powerpoint/2010/main" val="2790347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DD4B4-D4F7-499C-A1E3-F3F5836E7B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527CB8-8A96-47D6-9FAF-8E71A63314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802947-9795-4338-893D-665B9989FFA3}"/>
              </a:ext>
            </a:extLst>
          </p:cNvPr>
          <p:cNvSpPr>
            <a:spLocks noGrp="1"/>
          </p:cNvSpPr>
          <p:nvPr>
            <p:ph type="dt" sz="half" idx="10"/>
          </p:nvPr>
        </p:nvSpPr>
        <p:spPr/>
        <p:txBody>
          <a:bodyPr/>
          <a:lstStyle/>
          <a:p>
            <a:fld id="{DEC55710-6E7A-40BE-9692-6C7A3C48EC22}" type="datetimeFigureOut">
              <a:rPr lang="en-US" smtClean="0"/>
              <a:t>9/20/2022</a:t>
            </a:fld>
            <a:endParaRPr lang="en-US"/>
          </a:p>
        </p:txBody>
      </p:sp>
      <p:sp>
        <p:nvSpPr>
          <p:cNvPr id="5" name="Footer Placeholder 4">
            <a:extLst>
              <a:ext uri="{FF2B5EF4-FFF2-40B4-BE49-F238E27FC236}">
                <a16:creationId xmlns:a16="http://schemas.microsoft.com/office/drawing/2014/main" id="{B2FE2DE6-DCF0-4DE3-B7BA-8DDCE4F749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B0880A-0EE2-4708-A3FF-2C11BFD706CA}"/>
              </a:ext>
            </a:extLst>
          </p:cNvPr>
          <p:cNvSpPr>
            <a:spLocks noGrp="1"/>
          </p:cNvSpPr>
          <p:nvPr>
            <p:ph type="sldNum" sz="quarter" idx="12"/>
          </p:nvPr>
        </p:nvSpPr>
        <p:spPr/>
        <p:txBody>
          <a:bodyPr/>
          <a:lstStyle/>
          <a:p>
            <a:fld id="{4ABD4891-ACF8-4B0E-A065-C2314F98AB0A}" type="slidenum">
              <a:rPr lang="en-US" smtClean="0"/>
              <a:t>‹#›</a:t>
            </a:fld>
            <a:endParaRPr lang="en-US"/>
          </a:p>
        </p:txBody>
      </p:sp>
    </p:spTree>
    <p:extLst>
      <p:ext uri="{BB962C8B-B14F-4D97-AF65-F5344CB8AC3E}">
        <p14:creationId xmlns:p14="http://schemas.microsoft.com/office/powerpoint/2010/main" val="25813789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1279F-D0ED-4049-9187-0A440CFD84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DC857C-892F-4FB1-A444-EAC4CD673A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337C3F-F1C8-4FD6-8C83-0F627CD2B1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F940F5-DF35-44DC-BE6B-2209B9E114AD}"/>
              </a:ext>
            </a:extLst>
          </p:cNvPr>
          <p:cNvSpPr>
            <a:spLocks noGrp="1"/>
          </p:cNvSpPr>
          <p:nvPr>
            <p:ph type="dt" sz="half" idx="10"/>
          </p:nvPr>
        </p:nvSpPr>
        <p:spPr/>
        <p:txBody>
          <a:bodyPr/>
          <a:lstStyle/>
          <a:p>
            <a:fld id="{DEC55710-6E7A-40BE-9692-6C7A3C48EC22}" type="datetimeFigureOut">
              <a:rPr lang="en-US" smtClean="0"/>
              <a:t>9/20/2022</a:t>
            </a:fld>
            <a:endParaRPr lang="en-US"/>
          </a:p>
        </p:txBody>
      </p:sp>
      <p:sp>
        <p:nvSpPr>
          <p:cNvPr id="6" name="Footer Placeholder 5">
            <a:extLst>
              <a:ext uri="{FF2B5EF4-FFF2-40B4-BE49-F238E27FC236}">
                <a16:creationId xmlns:a16="http://schemas.microsoft.com/office/drawing/2014/main" id="{6F62CF6E-685C-46D3-8C28-D5D07132C8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BD1654-0F68-4266-B75E-41F7CB98F740}"/>
              </a:ext>
            </a:extLst>
          </p:cNvPr>
          <p:cNvSpPr>
            <a:spLocks noGrp="1"/>
          </p:cNvSpPr>
          <p:nvPr>
            <p:ph type="sldNum" sz="quarter" idx="12"/>
          </p:nvPr>
        </p:nvSpPr>
        <p:spPr/>
        <p:txBody>
          <a:bodyPr/>
          <a:lstStyle/>
          <a:p>
            <a:fld id="{4ABD4891-ACF8-4B0E-A065-C2314F98AB0A}" type="slidenum">
              <a:rPr lang="en-US" smtClean="0"/>
              <a:t>‹#›</a:t>
            </a:fld>
            <a:endParaRPr lang="en-US"/>
          </a:p>
        </p:txBody>
      </p:sp>
    </p:spTree>
    <p:extLst>
      <p:ext uri="{BB962C8B-B14F-4D97-AF65-F5344CB8AC3E}">
        <p14:creationId xmlns:p14="http://schemas.microsoft.com/office/powerpoint/2010/main" val="17110772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E543C-569F-4CED-AF0A-012867F774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84768F-4534-47A5-87E7-E0F4142519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C1F411-3EAB-4CA2-BFD7-3EF4148956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A39B3C-66F3-42AB-92B8-8AEBD7CCE0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944A86-B071-4711-ABDF-C4441CC923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BC4A73-D2B6-47FD-9132-7AC563FDECF1}"/>
              </a:ext>
            </a:extLst>
          </p:cNvPr>
          <p:cNvSpPr>
            <a:spLocks noGrp="1"/>
          </p:cNvSpPr>
          <p:nvPr>
            <p:ph type="dt" sz="half" idx="10"/>
          </p:nvPr>
        </p:nvSpPr>
        <p:spPr/>
        <p:txBody>
          <a:bodyPr/>
          <a:lstStyle/>
          <a:p>
            <a:fld id="{DEC55710-6E7A-40BE-9692-6C7A3C48EC22}" type="datetimeFigureOut">
              <a:rPr lang="en-US" smtClean="0"/>
              <a:t>9/20/2022</a:t>
            </a:fld>
            <a:endParaRPr lang="en-US"/>
          </a:p>
        </p:txBody>
      </p:sp>
      <p:sp>
        <p:nvSpPr>
          <p:cNvPr id="8" name="Footer Placeholder 7">
            <a:extLst>
              <a:ext uri="{FF2B5EF4-FFF2-40B4-BE49-F238E27FC236}">
                <a16:creationId xmlns:a16="http://schemas.microsoft.com/office/drawing/2014/main" id="{5C2B2055-68BE-484D-AA98-B9E0AB4E1E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476153-87A8-4DA2-B65B-AF3479AB529F}"/>
              </a:ext>
            </a:extLst>
          </p:cNvPr>
          <p:cNvSpPr>
            <a:spLocks noGrp="1"/>
          </p:cNvSpPr>
          <p:nvPr>
            <p:ph type="sldNum" sz="quarter" idx="12"/>
          </p:nvPr>
        </p:nvSpPr>
        <p:spPr/>
        <p:txBody>
          <a:bodyPr/>
          <a:lstStyle/>
          <a:p>
            <a:fld id="{4ABD4891-ACF8-4B0E-A065-C2314F98AB0A}" type="slidenum">
              <a:rPr lang="en-US" smtClean="0"/>
              <a:t>‹#›</a:t>
            </a:fld>
            <a:endParaRPr lang="en-US"/>
          </a:p>
        </p:txBody>
      </p:sp>
    </p:spTree>
    <p:extLst>
      <p:ext uri="{BB962C8B-B14F-4D97-AF65-F5344CB8AC3E}">
        <p14:creationId xmlns:p14="http://schemas.microsoft.com/office/powerpoint/2010/main" val="10327304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12CEA-ED72-4535-ABF2-B76A8BE67E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F20488-186C-463E-BFD6-10C85B134314}"/>
              </a:ext>
            </a:extLst>
          </p:cNvPr>
          <p:cNvSpPr>
            <a:spLocks noGrp="1"/>
          </p:cNvSpPr>
          <p:nvPr>
            <p:ph type="dt" sz="half" idx="10"/>
          </p:nvPr>
        </p:nvSpPr>
        <p:spPr/>
        <p:txBody>
          <a:bodyPr/>
          <a:lstStyle/>
          <a:p>
            <a:fld id="{DEC55710-6E7A-40BE-9692-6C7A3C48EC22}" type="datetimeFigureOut">
              <a:rPr lang="en-US" smtClean="0"/>
              <a:t>9/20/2022</a:t>
            </a:fld>
            <a:endParaRPr lang="en-US"/>
          </a:p>
        </p:txBody>
      </p:sp>
      <p:sp>
        <p:nvSpPr>
          <p:cNvPr id="4" name="Footer Placeholder 3">
            <a:extLst>
              <a:ext uri="{FF2B5EF4-FFF2-40B4-BE49-F238E27FC236}">
                <a16:creationId xmlns:a16="http://schemas.microsoft.com/office/drawing/2014/main" id="{9DB92139-4405-4795-B038-A37DEB7697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681052-E5B1-471C-9903-AD61BE804731}"/>
              </a:ext>
            </a:extLst>
          </p:cNvPr>
          <p:cNvSpPr>
            <a:spLocks noGrp="1"/>
          </p:cNvSpPr>
          <p:nvPr>
            <p:ph type="sldNum" sz="quarter" idx="12"/>
          </p:nvPr>
        </p:nvSpPr>
        <p:spPr/>
        <p:txBody>
          <a:bodyPr/>
          <a:lstStyle/>
          <a:p>
            <a:fld id="{4ABD4891-ACF8-4B0E-A065-C2314F98AB0A}" type="slidenum">
              <a:rPr lang="en-US" smtClean="0"/>
              <a:t>‹#›</a:t>
            </a:fld>
            <a:endParaRPr lang="en-US"/>
          </a:p>
        </p:txBody>
      </p:sp>
    </p:spTree>
    <p:extLst>
      <p:ext uri="{BB962C8B-B14F-4D97-AF65-F5344CB8AC3E}">
        <p14:creationId xmlns:p14="http://schemas.microsoft.com/office/powerpoint/2010/main" val="36155538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9C6A7D-D0DB-483D-9DC7-8F9DEB7D027A}"/>
              </a:ext>
            </a:extLst>
          </p:cNvPr>
          <p:cNvSpPr>
            <a:spLocks noGrp="1"/>
          </p:cNvSpPr>
          <p:nvPr>
            <p:ph type="dt" sz="half" idx="10"/>
          </p:nvPr>
        </p:nvSpPr>
        <p:spPr/>
        <p:txBody>
          <a:bodyPr/>
          <a:lstStyle/>
          <a:p>
            <a:fld id="{DEC55710-6E7A-40BE-9692-6C7A3C48EC22}" type="datetimeFigureOut">
              <a:rPr lang="en-US" smtClean="0"/>
              <a:t>9/20/2022</a:t>
            </a:fld>
            <a:endParaRPr lang="en-US"/>
          </a:p>
        </p:txBody>
      </p:sp>
      <p:sp>
        <p:nvSpPr>
          <p:cNvPr id="3" name="Footer Placeholder 2">
            <a:extLst>
              <a:ext uri="{FF2B5EF4-FFF2-40B4-BE49-F238E27FC236}">
                <a16:creationId xmlns:a16="http://schemas.microsoft.com/office/drawing/2014/main" id="{0B69ACB3-5A7D-492F-8E7A-8E7223772F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67C8B0-1EC3-4E13-A92F-D56F86A493E6}"/>
              </a:ext>
            </a:extLst>
          </p:cNvPr>
          <p:cNvSpPr>
            <a:spLocks noGrp="1"/>
          </p:cNvSpPr>
          <p:nvPr>
            <p:ph type="sldNum" sz="quarter" idx="12"/>
          </p:nvPr>
        </p:nvSpPr>
        <p:spPr/>
        <p:txBody>
          <a:bodyPr/>
          <a:lstStyle/>
          <a:p>
            <a:fld id="{4ABD4891-ACF8-4B0E-A065-C2314F98AB0A}" type="slidenum">
              <a:rPr lang="en-US" smtClean="0"/>
              <a:t>‹#›</a:t>
            </a:fld>
            <a:endParaRPr lang="en-US"/>
          </a:p>
        </p:txBody>
      </p:sp>
    </p:spTree>
    <p:extLst>
      <p:ext uri="{BB962C8B-B14F-4D97-AF65-F5344CB8AC3E}">
        <p14:creationId xmlns:p14="http://schemas.microsoft.com/office/powerpoint/2010/main" val="2744576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the Farm">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7E1411A-351F-4297-8FCE-466A3B750849}"/>
              </a:ext>
            </a:extLst>
          </p:cNvPr>
          <p:cNvSpPr/>
          <p:nvPr userDrawn="1"/>
        </p:nvSpPr>
        <p:spPr>
          <a:xfrm>
            <a:off x="0" y="-75415"/>
            <a:ext cx="12192000" cy="5797485"/>
          </a:xfrm>
          <a:prstGeom prst="rect">
            <a:avLst/>
          </a:prstGeom>
          <a:gradFill flip="none" rotWithShape="1">
            <a:gsLst>
              <a:gs pos="30000">
                <a:srgbClr val="BEDC97"/>
              </a:gs>
              <a:gs pos="0">
                <a:schemeClr val="accent6">
                  <a:lumMod val="0"/>
                  <a:lumOff val="100000"/>
                </a:schemeClr>
              </a:gs>
              <a:gs pos="100000">
                <a:srgbClr val="7CB82F"/>
              </a:gs>
            </a:gsLst>
            <a:path path="circle">
              <a:fillToRect l="50000" t="-80000" r="50000" b="180000"/>
            </a:path>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lang="en-US" dirty="0"/>
          </a:p>
        </p:txBody>
      </p:sp>
      <p:sp>
        <p:nvSpPr>
          <p:cNvPr id="7" name="Content Placeholder 6">
            <a:extLst>
              <a:ext uri="{FF2B5EF4-FFF2-40B4-BE49-F238E27FC236}">
                <a16:creationId xmlns:a16="http://schemas.microsoft.com/office/drawing/2014/main" id="{8DED4839-D934-473C-8B3A-8D41EFF35F61}"/>
              </a:ext>
            </a:extLst>
          </p:cNvPr>
          <p:cNvSpPr>
            <a:spLocks noGrp="1"/>
          </p:cNvSpPr>
          <p:nvPr>
            <p:ph sz="quarter" idx="12" hasCustomPrompt="1"/>
          </p:nvPr>
        </p:nvSpPr>
        <p:spPr>
          <a:xfrm>
            <a:off x="187967" y="110471"/>
            <a:ext cx="4598783" cy="4104939"/>
          </a:xfrm>
          <a:ln w="38100" cap="sq">
            <a:solidFill>
              <a:schemeClr val="bg1"/>
            </a:solidFill>
            <a:miter lim="800000"/>
          </a:ln>
        </p:spPr>
        <p:txBody>
          <a:bodyPr/>
          <a:lstStyle>
            <a:lvl1pPr>
              <a:defRPr/>
            </a:lvl1pPr>
          </a:lstStyle>
          <a:p>
            <a:pPr lvl="0"/>
            <a:r>
              <a:rPr lang="en-US" dirty="0"/>
              <a:t>Picture or Video</a:t>
            </a:r>
          </a:p>
        </p:txBody>
      </p:sp>
      <p:sp>
        <p:nvSpPr>
          <p:cNvPr id="11" name="Content Placeholder 10">
            <a:extLst>
              <a:ext uri="{FF2B5EF4-FFF2-40B4-BE49-F238E27FC236}">
                <a16:creationId xmlns:a16="http://schemas.microsoft.com/office/drawing/2014/main" id="{6350196E-1234-4614-80CC-3B296CF42A2A}"/>
              </a:ext>
            </a:extLst>
          </p:cNvPr>
          <p:cNvSpPr>
            <a:spLocks noGrp="1"/>
          </p:cNvSpPr>
          <p:nvPr>
            <p:ph sz="quarter" idx="13" hasCustomPrompt="1"/>
          </p:nvPr>
        </p:nvSpPr>
        <p:spPr>
          <a:xfrm>
            <a:off x="5090247" y="2217232"/>
            <a:ext cx="6798825" cy="3380293"/>
          </a:xfrm>
          <a:ln w="38100" cap="sq">
            <a:solidFill>
              <a:schemeClr val="bg1"/>
            </a:solidFill>
            <a:miter lim="800000"/>
          </a:ln>
        </p:spPr>
        <p:txBody>
          <a:bodyPr/>
          <a:lstStyle/>
          <a:p>
            <a:pPr lvl="0"/>
            <a:r>
              <a:rPr lang="en-US" dirty="0"/>
              <a:t>Picture or Video</a:t>
            </a:r>
          </a:p>
        </p:txBody>
      </p:sp>
      <p:pic>
        <p:nvPicPr>
          <p:cNvPr id="12" name="Picture 11">
            <a:extLst>
              <a:ext uri="{FF2B5EF4-FFF2-40B4-BE49-F238E27FC236}">
                <a16:creationId xmlns:a16="http://schemas.microsoft.com/office/drawing/2014/main" id="{4121597B-D12D-4118-848B-7CA8DB508A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925" y="5904421"/>
            <a:ext cx="2244438" cy="843108"/>
          </a:xfrm>
          <a:prstGeom prst="rect">
            <a:avLst/>
          </a:prstGeom>
        </p:spPr>
      </p:pic>
      <p:sp>
        <p:nvSpPr>
          <p:cNvPr id="9" name="TextBox 8">
            <a:extLst>
              <a:ext uri="{FF2B5EF4-FFF2-40B4-BE49-F238E27FC236}">
                <a16:creationId xmlns:a16="http://schemas.microsoft.com/office/drawing/2014/main" id="{141BBFF1-11B3-40CF-AA1C-7AC7135367CF}"/>
              </a:ext>
            </a:extLst>
          </p:cNvPr>
          <p:cNvSpPr txBox="1"/>
          <p:nvPr userDrawn="1"/>
        </p:nvSpPr>
        <p:spPr>
          <a:xfrm>
            <a:off x="3261674" y="5797486"/>
            <a:ext cx="8930326" cy="1055802"/>
          </a:xfrm>
          <a:prstGeom prst="rect">
            <a:avLst/>
          </a:prstGeom>
          <a:noFill/>
        </p:spPr>
        <p:txBody>
          <a:bodyPr wrap="square" rtlCol="0" anchor="ctr">
            <a:noAutofit/>
          </a:bodyPr>
          <a:lstStyle/>
          <a:p>
            <a:pPr algn="r"/>
            <a:r>
              <a:rPr lang="en-US" sz="4000" dirty="0"/>
              <a:t>About the Farm</a:t>
            </a:r>
          </a:p>
        </p:txBody>
      </p:sp>
      <p:sp>
        <p:nvSpPr>
          <p:cNvPr id="3" name="Text Placeholder 2">
            <a:extLst>
              <a:ext uri="{FF2B5EF4-FFF2-40B4-BE49-F238E27FC236}">
                <a16:creationId xmlns:a16="http://schemas.microsoft.com/office/drawing/2014/main" id="{ED0096B6-0796-4242-A8C9-50C8106A41B7}"/>
              </a:ext>
            </a:extLst>
          </p:cNvPr>
          <p:cNvSpPr>
            <a:spLocks noGrp="1"/>
          </p:cNvSpPr>
          <p:nvPr>
            <p:ph type="body" sz="quarter" idx="14" hasCustomPrompt="1"/>
          </p:nvPr>
        </p:nvSpPr>
        <p:spPr>
          <a:xfrm>
            <a:off x="5089962" y="110471"/>
            <a:ext cx="6798826" cy="1920875"/>
          </a:xfrm>
          <a:solidFill>
            <a:schemeClr val="bg1"/>
          </a:solidFill>
        </p:spPr>
        <p:txBody>
          <a:bodyPr anchor="ctr">
            <a:normAutofit/>
          </a:bodyPr>
          <a:lstStyle>
            <a:lvl1pPr marL="0" indent="0" algn="ctr">
              <a:buNone/>
              <a:defRPr sz="2000">
                <a:solidFill>
                  <a:schemeClr val="tx1"/>
                </a:solidFill>
              </a:defRPr>
            </a:lvl1pPr>
          </a:lstStyle>
          <a:p>
            <a:pPr lvl="0"/>
            <a:r>
              <a:rPr lang="en-US" dirty="0"/>
              <a:t>[Give a background on your farm’s history. When it was established, how many cows you have, etc.]</a:t>
            </a:r>
          </a:p>
        </p:txBody>
      </p:sp>
      <p:sp>
        <p:nvSpPr>
          <p:cNvPr id="14" name="Text Placeholder 13">
            <a:extLst>
              <a:ext uri="{FF2B5EF4-FFF2-40B4-BE49-F238E27FC236}">
                <a16:creationId xmlns:a16="http://schemas.microsoft.com/office/drawing/2014/main" id="{E35EEFA5-824A-48CD-A0FE-45BD1DEC84AF}"/>
              </a:ext>
            </a:extLst>
          </p:cNvPr>
          <p:cNvSpPr>
            <a:spLocks noGrp="1"/>
          </p:cNvSpPr>
          <p:nvPr>
            <p:ph type="body" sz="quarter" idx="15" hasCustomPrompt="1"/>
          </p:nvPr>
        </p:nvSpPr>
        <p:spPr>
          <a:xfrm>
            <a:off x="188536" y="4514849"/>
            <a:ext cx="4598783" cy="811213"/>
          </a:xfrm>
        </p:spPr>
        <p:txBody>
          <a:bodyPr anchor="ctr">
            <a:normAutofit/>
          </a:bodyPr>
          <a:lstStyle>
            <a:lvl1pPr marL="0" indent="0" algn="ctr">
              <a:buNone/>
              <a:defRPr sz="2800">
                <a:solidFill>
                  <a:schemeClr val="bg1"/>
                </a:solidFill>
              </a:defRPr>
            </a:lvl1pPr>
          </a:lstStyle>
          <a:p>
            <a:pPr lvl="0"/>
            <a:r>
              <a:rPr lang="en-US" dirty="0"/>
              <a:t>Meet Farmer [insert your name]</a:t>
            </a:r>
          </a:p>
        </p:txBody>
      </p:sp>
    </p:spTree>
    <p:extLst>
      <p:ext uri="{BB962C8B-B14F-4D97-AF65-F5344CB8AC3E}">
        <p14:creationId xmlns:p14="http://schemas.microsoft.com/office/powerpoint/2010/main" val="16617227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674BD-388B-4456-ACF8-808DB38B2D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6C69D1-FFBC-4FF5-B7A4-C13474B9CF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847A61-6DE2-40C4-B9C2-2F08811E1D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DA3B9A-C26C-490B-9A09-A04479515D24}"/>
              </a:ext>
            </a:extLst>
          </p:cNvPr>
          <p:cNvSpPr>
            <a:spLocks noGrp="1"/>
          </p:cNvSpPr>
          <p:nvPr>
            <p:ph type="dt" sz="half" idx="10"/>
          </p:nvPr>
        </p:nvSpPr>
        <p:spPr/>
        <p:txBody>
          <a:bodyPr/>
          <a:lstStyle/>
          <a:p>
            <a:fld id="{DEC55710-6E7A-40BE-9692-6C7A3C48EC22}" type="datetimeFigureOut">
              <a:rPr lang="en-US" smtClean="0"/>
              <a:t>9/20/2022</a:t>
            </a:fld>
            <a:endParaRPr lang="en-US"/>
          </a:p>
        </p:txBody>
      </p:sp>
      <p:sp>
        <p:nvSpPr>
          <p:cNvPr id="6" name="Footer Placeholder 5">
            <a:extLst>
              <a:ext uri="{FF2B5EF4-FFF2-40B4-BE49-F238E27FC236}">
                <a16:creationId xmlns:a16="http://schemas.microsoft.com/office/drawing/2014/main" id="{D91ABB02-B85C-41EC-B03E-F15C708450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2E3562-C560-4083-97F3-4D5782635008}"/>
              </a:ext>
            </a:extLst>
          </p:cNvPr>
          <p:cNvSpPr>
            <a:spLocks noGrp="1"/>
          </p:cNvSpPr>
          <p:nvPr>
            <p:ph type="sldNum" sz="quarter" idx="12"/>
          </p:nvPr>
        </p:nvSpPr>
        <p:spPr/>
        <p:txBody>
          <a:bodyPr/>
          <a:lstStyle/>
          <a:p>
            <a:fld id="{4ABD4891-ACF8-4B0E-A065-C2314F98AB0A}" type="slidenum">
              <a:rPr lang="en-US" smtClean="0"/>
              <a:t>‹#›</a:t>
            </a:fld>
            <a:endParaRPr lang="en-US"/>
          </a:p>
        </p:txBody>
      </p:sp>
    </p:spTree>
    <p:extLst>
      <p:ext uri="{BB962C8B-B14F-4D97-AF65-F5344CB8AC3E}">
        <p14:creationId xmlns:p14="http://schemas.microsoft.com/office/powerpoint/2010/main" val="9839675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CB1AD-4E01-4AFA-8D60-68141063A6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22F8C8-D88D-4679-89B9-869A3B3C53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7D92F7-B9D0-4A7A-BB09-4EA63B3D84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E40E32-6296-4E7E-88B1-F63724188452}"/>
              </a:ext>
            </a:extLst>
          </p:cNvPr>
          <p:cNvSpPr>
            <a:spLocks noGrp="1"/>
          </p:cNvSpPr>
          <p:nvPr>
            <p:ph type="dt" sz="half" idx="10"/>
          </p:nvPr>
        </p:nvSpPr>
        <p:spPr/>
        <p:txBody>
          <a:bodyPr/>
          <a:lstStyle/>
          <a:p>
            <a:fld id="{DEC55710-6E7A-40BE-9692-6C7A3C48EC22}" type="datetimeFigureOut">
              <a:rPr lang="en-US" smtClean="0"/>
              <a:t>9/20/2022</a:t>
            </a:fld>
            <a:endParaRPr lang="en-US"/>
          </a:p>
        </p:txBody>
      </p:sp>
      <p:sp>
        <p:nvSpPr>
          <p:cNvPr id="6" name="Footer Placeholder 5">
            <a:extLst>
              <a:ext uri="{FF2B5EF4-FFF2-40B4-BE49-F238E27FC236}">
                <a16:creationId xmlns:a16="http://schemas.microsoft.com/office/drawing/2014/main" id="{5A80D24A-27EE-4B47-BA25-4F9963C36F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0D5874-8CB0-460C-9295-E39B81BE95A9}"/>
              </a:ext>
            </a:extLst>
          </p:cNvPr>
          <p:cNvSpPr>
            <a:spLocks noGrp="1"/>
          </p:cNvSpPr>
          <p:nvPr>
            <p:ph type="sldNum" sz="quarter" idx="12"/>
          </p:nvPr>
        </p:nvSpPr>
        <p:spPr/>
        <p:txBody>
          <a:bodyPr/>
          <a:lstStyle/>
          <a:p>
            <a:fld id="{4ABD4891-ACF8-4B0E-A065-C2314F98AB0A}" type="slidenum">
              <a:rPr lang="en-US" smtClean="0"/>
              <a:t>‹#›</a:t>
            </a:fld>
            <a:endParaRPr lang="en-US"/>
          </a:p>
        </p:txBody>
      </p:sp>
    </p:spTree>
    <p:extLst>
      <p:ext uri="{BB962C8B-B14F-4D97-AF65-F5344CB8AC3E}">
        <p14:creationId xmlns:p14="http://schemas.microsoft.com/office/powerpoint/2010/main" val="850561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11CB3-0C52-409B-80DE-207B790844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BE676F-80C2-4A1B-AF69-97281906C4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A2CE28-949B-48B4-ACAF-558DF3BA493D}"/>
              </a:ext>
            </a:extLst>
          </p:cNvPr>
          <p:cNvSpPr>
            <a:spLocks noGrp="1"/>
          </p:cNvSpPr>
          <p:nvPr>
            <p:ph type="dt" sz="half" idx="10"/>
          </p:nvPr>
        </p:nvSpPr>
        <p:spPr/>
        <p:txBody>
          <a:bodyPr/>
          <a:lstStyle/>
          <a:p>
            <a:fld id="{DEC55710-6E7A-40BE-9692-6C7A3C48EC22}" type="datetimeFigureOut">
              <a:rPr lang="en-US" smtClean="0"/>
              <a:t>9/20/2022</a:t>
            </a:fld>
            <a:endParaRPr lang="en-US"/>
          </a:p>
        </p:txBody>
      </p:sp>
      <p:sp>
        <p:nvSpPr>
          <p:cNvPr id="5" name="Footer Placeholder 4">
            <a:extLst>
              <a:ext uri="{FF2B5EF4-FFF2-40B4-BE49-F238E27FC236}">
                <a16:creationId xmlns:a16="http://schemas.microsoft.com/office/drawing/2014/main" id="{2B54E54A-9561-4A22-B9F5-8C7228452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CCEA07-6C89-4B6B-A42A-BF6DBDD7BF2E}"/>
              </a:ext>
            </a:extLst>
          </p:cNvPr>
          <p:cNvSpPr>
            <a:spLocks noGrp="1"/>
          </p:cNvSpPr>
          <p:nvPr>
            <p:ph type="sldNum" sz="quarter" idx="12"/>
          </p:nvPr>
        </p:nvSpPr>
        <p:spPr/>
        <p:txBody>
          <a:bodyPr/>
          <a:lstStyle/>
          <a:p>
            <a:fld id="{4ABD4891-ACF8-4B0E-A065-C2314F98AB0A}" type="slidenum">
              <a:rPr lang="en-US" smtClean="0"/>
              <a:t>‹#›</a:t>
            </a:fld>
            <a:endParaRPr lang="en-US"/>
          </a:p>
        </p:txBody>
      </p:sp>
    </p:spTree>
    <p:extLst>
      <p:ext uri="{BB962C8B-B14F-4D97-AF65-F5344CB8AC3E}">
        <p14:creationId xmlns:p14="http://schemas.microsoft.com/office/powerpoint/2010/main" val="10582725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07A343-97F0-4C25-A281-ED54E6B79C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DBFB21-6855-4DE8-8B3B-01BDF37754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ADA149-0D77-48C9-A401-DB36B500763D}"/>
              </a:ext>
            </a:extLst>
          </p:cNvPr>
          <p:cNvSpPr>
            <a:spLocks noGrp="1"/>
          </p:cNvSpPr>
          <p:nvPr>
            <p:ph type="dt" sz="half" idx="10"/>
          </p:nvPr>
        </p:nvSpPr>
        <p:spPr/>
        <p:txBody>
          <a:bodyPr/>
          <a:lstStyle/>
          <a:p>
            <a:fld id="{DEC55710-6E7A-40BE-9692-6C7A3C48EC22}" type="datetimeFigureOut">
              <a:rPr lang="en-US" smtClean="0"/>
              <a:t>9/20/2022</a:t>
            </a:fld>
            <a:endParaRPr lang="en-US"/>
          </a:p>
        </p:txBody>
      </p:sp>
      <p:sp>
        <p:nvSpPr>
          <p:cNvPr id="5" name="Footer Placeholder 4">
            <a:extLst>
              <a:ext uri="{FF2B5EF4-FFF2-40B4-BE49-F238E27FC236}">
                <a16:creationId xmlns:a16="http://schemas.microsoft.com/office/drawing/2014/main" id="{E2EB3BC1-88EE-4022-8177-9550C40BD7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FF7C10-28CD-437D-85E6-DC23CE699E4F}"/>
              </a:ext>
            </a:extLst>
          </p:cNvPr>
          <p:cNvSpPr>
            <a:spLocks noGrp="1"/>
          </p:cNvSpPr>
          <p:nvPr>
            <p:ph type="sldNum" sz="quarter" idx="12"/>
          </p:nvPr>
        </p:nvSpPr>
        <p:spPr/>
        <p:txBody>
          <a:bodyPr/>
          <a:lstStyle/>
          <a:p>
            <a:fld id="{4ABD4891-ACF8-4B0E-A065-C2314F98AB0A}" type="slidenum">
              <a:rPr lang="en-US" smtClean="0"/>
              <a:t>‹#›</a:t>
            </a:fld>
            <a:endParaRPr lang="en-US"/>
          </a:p>
        </p:txBody>
      </p:sp>
    </p:spTree>
    <p:extLst>
      <p:ext uri="{BB962C8B-B14F-4D97-AF65-F5344CB8AC3E}">
        <p14:creationId xmlns:p14="http://schemas.microsoft.com/office/powerpoint/2010/main" val="2506496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out the Calf">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04BF2E-970B-4D11-B6B2-DCA392DC9E96}"/>
              </a:ext>
            </a:extLst>
          </p:cNvPr>
          <p:cNvSpPr/>
          <p:nvPr userDrawn="1"/>
        </p:nvSpPr>
        <p:spPr>
          <a:xfrm>
            <a:off x="0" y="4713"/>
            <a:ext cx="12192000" cy="5797485"/>
          </a:xfrm>
          <a:prstGeom prst="rect">
            <a:avLst/>
          </a:prstGeom>
          <a:gradFill flip="none" rotWithShape="1">
            <a:gsLst>
              <a:gs pos="30000">
                <a:srgbClr val="BEDC97"/>
              </a:gs>
              <a:gs pos="0">
                <a:schemeClr val="accent6">
                  <a:lumMod val="0"/>
                  <a:lumOff val="100000"/>
                </a:schemeClr>
              </a:gs>
              <a:gs pos="100000">
                <a:srgbClr val="7CB82F"/>
              </a:gs>
            </a:gsLst>
            <a:path path="circle">
              <a:fillToRect l="50000" t="-80000" r="50000" b="180000"/>
            </a:path>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lang="en-US" dirty="0"/>
          </a:p>
        </p:txBody>
      </p:sp>
      <p:sp>
        <p:nvSpPr>
          <p:cNvPr id="3" name="Content Placeholder 2">
            <a:extLst>
              <a:ext uri="{FF2B5EF4-FFF2-40B4-BE49-F238E27FC236}">
                <a16:creationId xmlns:a16="http://schemas.microsoft.com/office/drawing/2014/main" id="{1C61C0E7-F684-47B0-B8F6-34C1989D1BEB}"/>
              </a:ext>
            </a:extLst>
          </p:cNvPr>
          <p:cNvSpPr>
            <a:spLocks noGrp="1"/>
          </p:cNvSpPr>
          <p:nvPr>
            <p:ph sz="quarter" idx="10" hasCustomPrompt="1"/>
          </p:nvPr>
        </p:nvSpPr>
        <p:spPr>
          <a:xfrm>
            <a:off x="317477" y="1069184"/>
            <a:ext cx="6677211" cy="4421139"/>
          </a:xfrm>
          <a:ln w="38100" cap="sq">
            <a:solidFill>
              <a:schemeClr val="bg1"/>
            </a:solidFill>
            <a:miter lim="800000"/>
          </a:ln>
        </p:spPr>
        <p:txBody>
          <a:bodyPr/>
          <a:lstStyle>
            <a:lvl1pPr>
              <a:defRPr/>
            </a:lvl1pPr>
          </a:lstStyle>
          <a:p>
            <a:pPr lvl="0"/>
            <a:r>
              <a:rPr lang="en-US" dirty="0"/>
              <a:t>Picture or video</a:t>
            </a:r>
          </a:p>
        </p:txBody>
      </p:sp>
      <p:sp>
        <p:nvSpPr>
          <p:cNvPr id="9" name="TextBox 8">
            <a:extLst>
              <a:ext uri="{FF2B5EF4-FFF2-40B4-BE49-F238E27FC236}">
                <a16:creationId xmlns:a16="http://schemas.microsoft.com/office/drawing/2014/main" id="{6DC6514F-30BA-45A3-B0FD-877DD0045316}"/>
              </a:ext>
            </a:extLst>
          </p:cNvPr>
          <p:cNvSpPr txBox="1"/>
          <p:nvPr userDrawn="1"/>
        </p:nvSpPr>
        <p:spPr>
          <a:xfrm>
            <a:off x="3261674" y="5797486"/>
            <a:ext cx="8930326" cy="1055802"/>
          </a:xfrm>
          <a:prstGeom prst="rect">
            <a:avLst/>
          </a:prstGeom>
          <a:noFill/>
        </p:spPr>
        <p:txBody>
          <a:bodyPr wrap="square" rtlCol="0" anchor="ctr">
            <a:noAutofit/>
          </a:bodyPr>
          <a:lstStyle/>
          <a:p>
            <a:pPr algn="r"/>
            <a:r>
              <a:rPr lang="en-US" sz="4000" dirty="0"/>
              <a:t>Meet the Calf</a:t>
            </a:r>
          </a:p>
        </p:txBody>
      </p:sp>
      <p:pic>
        <p:nvPicPr>
          <p:cNvPr id="12" name="Picture 11">
            <a:extLst>
              <a:ext uri="{FF2B5EF4-FFF2-40B4-BE49-F238E27FC236}">
                <a16:creationId xmlns:a16="http://schemas.microsoft.com/office/drawing/2014/main" id="{10FB788E-A2B1-4802-A2B0-2608AF7B85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925" y="5904421"/>
            <a:ext cx="2244438" cy="843108"/>
          </a:xfrm>
          <a:prstGeom prst="rect">
            <a:avLst/>
          </a:prstGeom>
        </p:spPr>
      </p:pic>
      <p:sp>
        <p:nvSpPr>
          <p:cNvPr id="4" name="Text Placeholder 3">
            <a:extLst>
              <a:ext uri="{FF2B5EF4-FFF2-40B4-BE49-F238E27FC236}">
                <a16:creationId xmlns:a16="http://schemas.microsoft.com/office/drawing/2014/main" id="{E43BB5E6-4D1D-4F07-83E9-86CCFC5F1E97}"/>
              </a:ext>
            </a:extLst>
          </p:cNvPr>
          <p:cNvSpPr>
            <a:spLocks noGrp="1"/>
          </p:cNvSpPr>
          <p:nvPr>
            <p:ph type="body" sz="quarter" idx="11" hasCustomPrompt="1"/>
          </p:nvPr>
        </p:nvSpPr>
        <p:spPr>
          <a:xfrm>
            <a:off x="4040982" y="150813"/>
            <a:ext cx="4110037" cy="715962"/>
          </a:xfrm>
        </p:spPr>
        <p:txBody>
          <a:bodyPr/>
          <a:lstStyle>
            <a:lvl1pPr marL="0" indent="0">
              <a:buNone/>
              <a:defRPr sz="4000" b="1">
                <a:solidFill>
                  <a:schemeClr val="bg1"/>
                </a:solidFill>
                <a:effectLst>
                  <a:outerShdw blurRad="38100" dist="38100" dir="2700000" algn="tl">
                    <a:srgbClr val="000000">
                      <a:alpha val="43137"/>
                    </a:srgbClr>
                  </a:outerShdw>
                </a:effectLst>
              </a:defRPr>
            </a:lvl1pPr>
            <a:lvl2pPr marL="457200" indent="0">
              <a:buNone/>
              <a:defRPr sz="4000" b="1">
                <a:solidFill>
                  <a:schemeClr val="bg1"/>
                </a:solidFill>
                <a:effectLst>
                  <a:outerShdw blurRad="38100" dist="38100" dir="2700000" algn="tl">
                    <a:srgbClr val="000000">
                      <a:alpha val="43137"/>
                    </a:srgbClr>
                  </a:outerShdw>
                </a:effectLst>
              </a:defRPr>
            </a:lvl2pPr>
            <a:lvl3pPr marL="914400" indent="0">
              <a:buNone/>
              <a:defRPr sz="4000" b="1">
                <a:solidFill>
                  <a:schemeClr val="bg1"/>
                </a:solidFill>
                <a:effectLst>
                  <a:outerShdw blurRad="38100" dist="38100" dir="2700000" algn="tl">
                    <a:srgbClr val="000000">
                      <a:alpha val="43137"/>
                    </a:srgbClr>
                  </a:outerShdw>
                </a:effectLst>
              </a:defRPr>
            </a:lvl3pPr>
            <a:lvl4pPr marL="1371600" indent="0">
              <a:buNone/>
              <a:defRPr sz="4000" b="1">
                <a:solidFill>
                  <a:schemeClr val="bg1"/>
                </a:solidFill>
                <a:effectLst>
                  <a:outerShdw blurRad="38100" dist="38100" dir="2700000" algn="tl">
                    <a:srgbClr val="000000">
                      <a:alpha val="43137"/>
                    </a:srgbClr>
                  </a:outerShdw>
                </a:effectLst>
              </a:defRPr>
            </a:lvl4pPr>
            <a:lvl5pPr marL="1828800" indent="0">
              <a:buNone/>
              <a:defRPr sz="4000" b="1">
                <a:solidFill>
                  <a:schemeClr val="bg1"/>
                </a:solidFill>
                <a:effectLst>
                  <a:outerShdw blurRad="38100" dist="38100" dir="2700000" algn="tl">
                    <a:srgbClr val="000000">
                      <a:alpha val="43137"/>
                    </a:srgbClr>
                  </a:outerShdw>
                </a:effectLst>
              </a:defRPr>
            </a:lvl5pPr>
          </a:lstStyle>
          <a:p>
            <a:pPr lvl="0"/>
            <a:r>
              <a:rPr lang="en-US" dirty="0"/>
              <a:t>[Insert Calf Name]</a:t>
            </a:r>
          </a:p>
        </p:txBody>
      </p:sp>
      <p:sp>
        <p:nvSpPr>
          <p:cNvPr id="14" name="Text Placeholder 13">
            <a:extLst>
              <a:ext uri="{FF2B5EF4-FFF2-40B4-BE49-F238E27FC236}">
                <a16:creationId xmlns:a16="http://schemas.microsoft.com/office/drawing/2014/main" id="{624C2281-83BF-4A62-BC6B-9A67B1C6B50F}"/>
              </a:ext>
            </a:extLst>
          </p:cNvPr>
          <p:cNvSpPr>
            <a:spLocks noGrp="1"/>
          </p:cNvSpPr>
          <p:nvPr>
            <p:ph type="body" sz="quarter" idx="12" hasCustomPrompt="1"/>
          </p:nvPr>
        </p:nvSpPr>
        <p:spPr>
          <a:xfrm>
            <a:off x="7211523" y="1055688"/>
            <a:ext cx="4656137" cy="4421187"/>
          </a:xfrm>
          <a:solidFill>
            <a:schemeClr val="bg1"/>
          </a:solidFill>
        </p:spPr>
        <p:txBody>
          <a:bodyPr anchor="ctr">
            <a:normAutofit/>
          </a:bodyPr>
          <a:lstStyle>
            <a:lvl1pPr marL="0" indent="0" algn="ctr">
              <a:buNone/>
              <a:defRPr sz="2800"/>
            </a:lvl1pPr>
            <a:lvl2pPr>
              <a:defRPr sz="2800"/>
            </a:lvl2pPr>
            <a:lvl3pPr>
              <a:defRPr sz="2800"/>
            </a:lvl3pPr>
            <a:lvl4pPr>
              <a:defRPr sz="2800"/>
            </a:lvl4pPr>
            <a:lvl5pPr>
              <a:defRPr sz="2800"/>
            </a:lvl5pPr>
          </a:lstStyle>
          <a:p>
            <a:pPr lvl="0"/>
            <a:r>
              <a:rPr lang="en-US" dirty="0"/>
              <a:t>Insert Calf Information</a:t>
            </a:r>
          </a:p>
          <a:p>
            <a:pPr lvl="0"/>
            <a:r>
              <a:rPr lang="en-US" dirty="0"/>
              <a:t>Name:</a:t>
            </a:r>
          </a:p>
          <a:p>
            <a:pPr lvl="0"/>
            <a:r>
              <a:rPr lang="en-US" dirty="0"/>
              <a:t>Birthdate:</a:t>
            </a:r>
          </a:p>
          <a:p>
            <a:pPr lvl="0"/>
            <a:r>
              <a:rPr lang="en-US" dirty="0"/>
              <a:t>Sire:</a:t>
            </a:r>
          </a:p>
          <a:p>
            <a:pPr lvl="0"/>
            <a:r>
              <a:rPr lang="en-US" dirty="0"/>
              <a:t>Dam:</a:t>
            </a:r>
          </a:p>
          <a:p>
            <a:pPr lvl="0"/>
            <a:r>
              <a:rPr lang="en-US" dirty="0"/>
              <a:t>Height:</a:t>
            </a:r>
          </a:p>
          <a:p>
            <a:pPr lvl="0"/>
            <a:r>
              <a:rPr lang="en-US" dirty="0"/>
              <a:t>Weight:</a:t>
            </a:r>
          </a:p>
          <a:p>
            <a:pPr lvl="0"/>
            <a:r>
              <a:rPr lang="en-US" dirty="0"/>
              <a:t>Breed:</a:t>
            </a:r>
          </a:p>
        </p:txBody>
      </p:sp>
    </p:spTree>
    <p:extLst>
      <p:ext uri="{BB962C8B-B14F-4D97-AF65-F5344CB8AC3E}">
        <p14:creationId xmlns:p14="http://schemas.microsoft.com/office/powerpoint/2010/main" val="81582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r First Moments ">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D571846-9DA4-4978-835D-35624BCB0D49}"/>
              </a:ext>
            </a:extLst>
          </p:cNvPr>
          <p:cNvSpPr/>
          <p:nvPr userDrawn="1"/>
        </p:nvSpPr>
        <p:spPr>
          <a:xfrm>
            <a:off x="0" y="4713"/>
            <a:ext cx="12192000" cy="5788061"/>
          </a:xfrm>
          <a:prstGeom prst="rect">
            <a:avLst/>
          </a:prstGeom>
          <a:gradFill flip="none" rotWithShape="1">
            <a:gsLst>
              <a:gs pos="30000">
                <a:srgbClr val="BEDC97"/>
              </a:gs>
              <a:gs pos="0">
                <a:schemeClr val="accent6">
                  <a:lumMod val="0"/>
                  <a:lumOff val="100000"/>
                </a:schemeClr>
              </a:gs>
              <a:gs pos="100000">
                <a:srgbClr val="7CB82F"/>
              </a:gs>
            </a:gsLst>
            <a:path path="circle">
              <a:fillToRect l="50000" t="-80000" r="50000" b="180000"/>
            </a:path>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lang="en-US" dirty="0"/>
          </a:p>
        </p:txBody>
      </p:sp>
      <p:sp>
        <p:nvSpPr>
          <p:cNvPr id="13" name="Content Placeholder 12">
            <a:extLst>
              <a:ext uri="{FF2B5EF4-FFF2-40B4-BE49-F238E27FC236}">
                <a16:creationId xmlns:a16="http://schemas.microsoft.com/office/drawing/2014/main" id="{1F590B0B-26C6-46CA-8761-93ECEC5CE06E}"/>
              </a:ext>
            </a:extLst>
          </p:cNvPr>
          <p:cNvSpPr>
            <a:spLocks noGrp="1"/>
          </p:cNvSpPr>
          <p:nvPr>
            <p:ph sz="quarter" idx="12" hasCustomPrompt="1"/>
          </p:nvPr>
        </p:nvSpPr>
        <p:spPr>
          <a:xfrm>
            <a:off x="8396287" y="746014"/>
            <a:ext cx="3476625" cy="3575450"/>
          </a:xfrm>
          <a:ln w="38100" cap="sq">
            <a:solidFill>
              <a:schemeClr val="bg1"/>
            </a:solidFill>
            <a:miter lim="800000"/>
          </a:ln>
        </p:spPr>
        <p:txBody>
          <a:bodyPr>
            <a:noAutofit/>
          </a:bodyPr>
          <a:lstStyle>
            <a:lvl1pPr>
              <a:defRPr/>
            </a:lvl1pPr>
          </a:lstStyle>
          <a:p>
            <a:pPr lvl="0"/>
            <a:r>
              <a:rPr lang="en-US" dirty="0"/>
              <a:t>Picture or Video </a:t>
            </a:r>
          </a:p>
        </p:txBody>
      </p:sp>
      <p:sp>
        <p:nvSpPr>
          <p:cNvPr id="11" name="Content Placeholder 10">
            <a:extLst>
              <a:ext uri="{FF2B5EF4-FFF2-40B4-BE49-F238E27FC236}">
                <a16:creationId xmlns:a16="http://schemas.microsoft.com/office/drawing/2014/main" id="{9D6424F5-AC62-456A-AC08-35C9E02B86C6}"/>
              </a:ext>
            </a:extLst>
          </p:cNvPr>
          <p:cNvSpPr>
            <a:spLocks noGrp="1"/>
          </p:cNvSpPr>
          <p:nvPr>
            <p:ph sz="quarter" idx="11" hasCustomPrompt="1"/>
          </p:nvPr>
        </p:nvSpPr>
        <p:spPr>
          <a:xfrm>
            <a:off x="4357687" y="732704"/>
            <a:ext cx="3476625" cy="3575050"/>
          </a:xfrm>
          <a:ln w="38100" cap="sq">
            <a:solidFill>
              <a:schemeClr val="bg1"/>
            </a:solidFill>
            <a:miter lim="800000"/>
          </a:ln>
        </p:spPr>
        <p:txBody>
          <a:bodyPr>
            <a:noAutofit/>
          </a:bodyPr>
          <a:lstStyle>
            <a:lvl1pPr>
              <a:defRPr/>
            </a:lvl1pPr>
          </a:lstStyle>
          <a:p>
            <a:pPr lvl="0"/>
            <a:r>
              <a:rPr lang="en-US" dirty="0"/>
              <a:t>Picture or Video </a:t>
            </a:r>
          </a:p>
        </p:txBody>
      </p:sp>
      <p:sp>
        <p:nvSpPr>
          <p:cNvPr id="9" name="Content Placeholder 8">
            <a:extLst>
              <a:ext uri="{FF2B5EF4-FFF2-40B4-BE49-F238E27FC236}">
                <a16:creationId xmlns:a16="http://schemas.microsoft.com/office/drawing/2014/main" id="{33CCD7A4-EBCB-4CAC-92E3-6D91285E8F0B}"/>
              </a:ext>
            </a:extLst>
          </p:cNvPr>
          <p:cNvSpPr>
            <a:spLocks noGrp="1"/>
          </p:cNvSpPr>
          <p:nvPr>
            <p:ph sz="quarter" idx="10" hasCustomPrompt="1"/>
          </p:nvPr>
        </p:nvSpPr>
        <p:spPr>
          <a:xfrm>
            <a:off x="319088" y="738188"/>
            <a:ext cx="3476625" cy="3575050"/>
          </a:xfrm>
          <a:ln w="38100" cap="sq">
            <a:solidFill>
              <a:schemeClr val="bg1"/>
            </a:solidFill>
            <a:miter lim="800000"/>
          </a:ln>
        </p:spPr>
        <p:txBody>
          <a:bodyPr>
            <a:noAutofit/>
          </a:bodyPr>
          <a:lstStyle>
            <a:lvl1pPr>
              <a:defRPr/>
            </a:lvl1pPr>
          </a:lstStyle>
          <a:p>
            <a:pPr lvl="0"/>
            <a:r>
              <a:rPr lang="en-US" dirty="0"/>
              <a:t>Picture or Video </a:t>
            </a:r>
          </a:p>
        </p:txBody>
      </p:sp>
      <p:sp>
        <p:nvSpPr>
          <p:cNvPr id="15" name="Text Placeholder 14">
            <a:extLst>
              <a:ext uri="{FF2B5EF4-FFF2-40B4-BE49-F238E27FC236}">
                <a16:creationId xmlns:a16="http://schemas.microsoft.com/office/drawing/2014/main" id="{D2BB4B36-A1CC-4460-B889-02A22EDD0EA8}"/>
              </a:ext>
            </a:extLst>
          </p:cNvPr>
          <p:cNvSpPr>
            <a:spLocks noGrp="1"/>
          </p:cNvSpPr>
          <p:nvPr>
            <p:ph type="body" sz="quarter" idx="13" hasCustomPrompt="1"/>
          </p:nvPr>
        </p:nvSpPr>
        <p:spPr>
          <a:xfrm>
            <a:off x="319088" y="4552950"/>
            <a:ext cx="3476625" cy="1023938"/>
          </a:xfrm>
          <a:noFill/>
          <a:ln>
            <a:noFill/>
          </a:ln>
        </p:spPr>
        <p:txBody>
          <a:bodyPr anchor="ctr">
            <a:normAutofit/>
          </a:bodyPr>
          <a:lstStyle>
            <a:lvl1pPr marL="0" indent="0" algn="ctr">
              <a:buNone/>
              <a:defRPr sz="2000">
                <a:solidFill>
                  <a:schemeClr val="bg1"/>
                </a:solidFill>
              </a:defRPr>
            </a:lvl1pPr>
          </a:lstStyle>
          <a:p>
            <a:pPr lvl="0"/>
            <a:r>
              <a:rPr lang="en-US" dirty="0"/>
              <a:t>Insert Text</a:t>
            </a:r>
          </a:p>
        </p:txBody>
      </p:sp>
      <p:sp>
        <p:nvSpPr>
          <p:cNvPr id="16" name="Text Placeholder 14">
            <a:extLst>
              <a:ext uri="{FF2B5EF4-FFF2-40B4-BE49-F238E27FC236}">
                <a16:creationId xmlns:a16="http://schemas.microsoft.com/office/drawing/2014/main" id="{A321FE16-A939-4052-B86C-6F6671E72F61}"/>
              </a:ext>
            </a:extLst>
          </p:cNvPr>
          <p:cNvSpPr>
            <a:spLocks noGrp="1"/>
          </p:cNvSpPr>
          <p:nvPr>
            <p:ph type="body" sz="quarter" idx="14" hasCustomPrompt="1"/>
          </p:nvPr>
        </p:nvSpPr>
        <p:spPr>
          <a:xfrm>
            <a:off x="4357686" y="4552950"/>
            <a:ext cx="3476625" cy="1023938"/>
          </a:xfrm>
          <a:noFill/>
          <a:ln>
            <a:noFill/>
          </a:ln>
        </p:spPr>
        <p:txBody>
          <a:bodyPr anchor="ctr">
            <a:normAutofit/>
          </a:bodyPr>
          <a:lstStyle>
            <a:lvl1pPr marL="0" indent="0" algn="ctr">
              <a:buNone/>
              <a:defRPr sz="2000">
                <a:solidFill>
                  <a:schemeClr val="bg1"/>
                </a:solidFill>
              </a:defRPr>
            </a:lvl1pPr>
          </a:lstStyle>
          <a:p>
            <a:pPr lvl="0"/>
            <a:r>
              <a:rPr lang="en-US" dirty="0"/>
              <a:t>Insert Text</a:t>
            </a:r>
          </a:p>
        </p:txBody>
      </p:sp>
      <p:sp>
        <p:nvSpPr>
          <p:cNvPr id="17" name="Text Placeholder 14">
            <a:extLst>
              <a:ext uri="{FF2B5EF4-FFF2-40B4-BE49-F238E27FC236}">
                <a16:creationId xmlns:a16="http://schemas.microsoft.com/office/drawing/2014/main" id="{10AD4ECB-E005-40FE-9B47-9054BBB02311}"/>
              </a:ext>
            </a:extLst>
          </p:cNvPr>
          <p:cNvSpPr>
            <a:spLocks noGrp="1"/>
          </p:cNvSpPr>
          <p:nvPr>
            <p:ph type="body" sz="quarter" idx="15" hasCustomPrompt="1"/>
          </p:nvPr>
        </p:nvSpPr>
        <p:spPr>
          <a:xfrm>
            <a:off x="8396287" y="4556415"/>
            <a:ext cx="3476625" cy="1023938"/>
          </a:xfrm>
          <a:noFill/>
          <a:ln>
            <a:noFill/>
          </a:ln>
        </p:spPr>
        <p:txBody>
          <a:bodyPr anchor="ctr">
            <a:normAutofit/>
          </a:bodyPr>
          <a:lstStyle>
            <a:lvl1pPr marL="0" indent="0" algn="ctr">
              <a:buNone/>
              <a:defRPr sz="2000">
                <a:solidFill>
                  <a:schemeClr val="bg1"/>
                </a:solidFill>
              </a:defRPr>
            </a:lvl1pPr>
          </a:lstStyle>
          <a:p>
            <a:pPr lvl="0"/>
            <a:r>
              <a:rPr lang="en-US" dirty="0"/>
              <a:t>Insert Text</a:t>
            </a:r>
          </a:p>
        </p:txBody>
      </p:sp>
      <p:sp>
        <p:nvSpPr>
          <p:cNvPr id="23" name="TextBox 22">
            <a:extLst>
              <a:ext uri="{FF2B5EF4-FFF2-40B4-BE49-F238E27FC236}">
                <a16:creationId xmlns:a16="http://schemas.microsoft.com/office/drawing/2014/main" id="{DF5132B0-4E61-45D1-BED3-87305822C209}"/>
              </a:ext>
            </a:extLst>
          </p:cNvPr>
          <p:cNvSpPr txBox="1"/>
          <p:nvPr userDrawn="1"/>
        </p:nvSpPr>
        <p:spPr>
          <a:xfrm>
            <a:off x="3261674" y="5797486"/>
            <a:ext cx="8930326" cy="1055802"/>
          </a:xfrm>
          <a:prstGeom prst="rect">
            <a:avLst/>
          </a:prstGeom>
          <a:noFill/>
        </p:spPr>
        <p:txBody>
          <a:bodyPr wrap="square" rtlCol="0" anchor="ctr">
            <a:noAutofit/>
          </a:bodyPr>
          <a:lstStyle/>
          <a:p>
            <a:pPr algn="r"/>
            <a:r>
              <a:rPr lang="en-US" sz="4000" dirty="0"/>
              <a:t>Her First Moments</a:t>
            </a:r>
          </a:p>
        </p:txBody>
      </p:sp>
      <p:pic>
        <p:nvPicPr>
          <p:cNvPr id="24" name="Picture 23">
            <a:extLst>
              <a:ext uri="{FF2B5EF4-FFF2-40B4-BE49-F238E27FC236}">
                <a16:creationId xmlns:a16="http://schemas.microsoft.com/office/drawing/2014/main" id="{ADFC3B0E-0EC0-49A6-9940-ECAFB661EA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925" y="5904421"/>
            <a:ext cx="2244438" cy="843108"/>
          </a:xfrm>
          <a:prstGeom prst="rect">
            <a:avLst/>
          </a:prstGeom>
        </p:spPr>
      </p:pic>
    </p:spTree>
    <p:extLst>
      <p:ext uri="{BB962C8B-B14F-4D97-AF65-F5344CB8AC3E}">
        <p14:creationId xmlns:p14="http://schemas.microsoft.com/office/powerpoint/2010/main" val="199560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nimal Care-Hou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034863-F84D-42E5-89E7-3655688B9DC2}"/>
              </a:ext>
            </a:extLst>
          </p:cNvPr>
          <p:cNvSpPr/>
          <p:nvPr userDrawn="1"/>
        </p:nvSpPr>
        <p:spPr>
          <a:xfrm>
            <a:off x="0" y="0"/>
            <a:ext cx="12192000" cy="5797485"/>
          </a:xfrm>
          <a:prstGeom prst="rect">
            <a:avLst/>
          </a:prstGeom>
          <a:gradFill flip="none" rotWithShape="1">
            <a:gsLst>
              <a:gs pos="30000">
                <a:srgbClr val="BEDC97"/>
              </a:gs>
              <a:gs pos="0">
                <a:schemeClr val="accent6">
                  <a:lumMod val="0"/>
                  <a:lumOff val="100000"/>
                </a:schemeClr>
              </a:gs>
              <a:gs pos="100000">
                <a:srgbClr val="7CB82F"/>
              </a:gs>
            </a:gsLst>
            <a:path path="circle">
              <a:fillToRect l="50000" t="-80000" r="50000" b="180000"/>
            </a:path>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lang="en-US" dirty="0"/>
          </a:p>
        </p:txBody>
      </p:sp>
      <p:sp>
        <p:nvSpPr>
          <p:cNvPr id="15" name="Text Placeholder 14">
            <a:extLst>
              <a:ext uri="{FF2B5EF4-FFF2-40B4-BE49-F238E27FC236}">
                <a16:creationId xmlns:a16="http://schemas.microsoft.com/office/drawing/2014/main" id="{32ACEB59-CA9A-4A1B-A019-A55D485D59F9}"/>
              </a:ext>
            </a:extLst>
          </p:cNvPr>
          <p:cNvSpPr>
            <a:spLocks noGrp="1"/>
          </p:cNvSpPr>
          <p:nvPr>
            <p:ph type="body" sz="quarter" idx="12" hasCustomPrompt="1"/>
          </p:nvPr>
        </p:nvSpPr>
        <p:spPr>
          <a:xfrm>
            <a:off x="180935" y="4535145"/>
            <a:ext cx="5757951" cy="1045067"/>
          </a:xfrm>
          <a:noFill/>
          <a:ln>
            <a:noFill/>
          </a:ln>
        </p:spPr>
        <p:txBody>
          <a:bodyPr>
            <a:noAutofit/>
          </a:bodyPr>
          <a:lstStyle>
            <a:lvl1pPr marL="0" indent="0" algn="ctr">
              <a:buNone/>
              <a:defRPr sz="2000">
                <a:solidFill>
                  <a:schemeClr val="bg1"/>
                </a:solidFill>
              </a:defRPr>
            </a:lvl1pPr>
          </a:lstStyle>
          <a:p>
            <a:pPr lvl="0"/>
            <a:r>
              <a:rPr lang="en-US" dirty="0"/>
              <a:t>Insert Text</a:t>
            </a:r>
          </a:p>
        </p:txBody>
      </p:sp>
      <p:sp>
        <p:nvSpPr>
          <p:cNvPr id="17" name="Text Placeholder 16">
            <a:extLst>
              <a:ext uri="{FF2B5EF4-FFF2-40B4-BE49-F238E27FC236}">
                <a16:creationId xmlns:a16="http://schemas.microsoft.com/office/drawing/2014/main" id="{1DDD4E17-B3FF-4CB8-B228-5F38F8EECB4B}"/>
              </a:ext>
            </a:extLst>
          </p:cNvPr>
          <p:cNvSpPr>
            <a:spLocks noGrp="1"/>
          </p:cNvSpPr>
          <p:nvPr>
            <p:ph type="body" sz="quarter" idx="13" hasCustomPrompt="1"/>
          </p:nvPr>
        </p:nvSpPr>
        <p:spPr>
          <a:xfrm>
            <a:off x="6252246" y="4541548"/>
            <a:ext cx="5757951" cy="1045067"/>
          </a:xfrm>
          <a:noFill/>
          <a:ln>
            <a:noFill/>
          </a:ln>
        </p:spPr>
        <p:txBody>
          <a:bodyPr>
            <a:noAutofit/>
          </a:bodyPr>
          <a:lstStyle>
            <a:lvl1pPr marL="0" indent="0" algn="ctr">
              <a:buNone/>
              <a:defRPr sz="2000">
                <a:solidFill>
                  <a:schemeClr val="bg1"/>
                </a:solidFill>
              </a:defRPr>
            </a:lvl1pPr>
          </a:lstStyle>
          <a:p>
            <a:pPr lvl="0"/>
            <a:r>
              <a:rPr lang="en-US" dirty="0"/>
              <a:t>Insert Text</a:t>
            </a:r>
          </a:p>
        </p:txBody>
      </p:sp>
      <p:sp>
        <p:nvSpPr>
          <p:cNvPr id="3" name="Content Placeholder 2">
            <a:extLst>
              <a:ext uri="{FF2B5EF4-FFF2-40B4-BE49-F238E27FC236}">
                <a16:creationId xmlns:a16="http://schemas.microsoft.com/office/drawing/2014/main" id="{716E4D8C-D175-4A93-B16B-40B118829435}"/>
              </a:ext>
            </a:extLst>
          </p:cNvPr>
          <p:cNvSpPr>
            <a:spLocks noGrp="1"/>
          </p:cNvSpPr>
          <p:nvPr>
            <p:ph sz="quarter" idx="15" hasCustomPrompt="1"/>
          </p:nvPr>
        </p:nvSpPr>
        <p:spPr>
          <a:xfrm>
            <a:off x="180935" y="285841"/>
            <a:ext cx="5757952" cy="4077042"/>
          </a:xfrm>
          <a:ln w="38100" cap="sq">
            <a:solidFill>
              <a:schemeClr val="bg1"/>
            </a:solidFill>
            <a:miter lim="800000"/>
          </a:ln>
        </p:spPr>
        <p:txBody>
          <a:bodyPr/>
          <a:lstStyle>
            <a:lvl1pPr>
              <a:defRPr/>
            </a:lvl1pPr>
          </a:lstStyle>
          <a:p>
            <a:pPr lvl="0"/>
            <a:r>
              <a:rPr lang="en-US" dirty="0"/>
              <a:t>Picture or Video</a:t>
            </a:r>
          </a:p>
        </p:txBody>
      </p:sp>
      <p:sp>
        <p:nvSpPr>
          <p:cNvPr id="6" name="Content Placeholder 5">
            <a:extLst>
              <a:ext uri="{FF2B5EF4-FFF2-40B4-BE49-F238E27FC236}">
                <a16:creationId xmlns:a16="http://schemas.microsoft.com/office/drawing/2014/main" id="{DAECC0B1-DE78-4FAD-B1A6-1D7B029641B4}"/>
              </a:ext>
            </a:extLst>
          </p:cNvPr>
          <p:cNvSpPr>
            <a:spLocks noGrp="1"/>
          </p:cNvSpPr>
          <p:nvPr>
            <p:ph sz="quarter" idx="16" hasCustomPrompt="1"/>
          </p:nvPr>
        </p:nvSpPr>
        <p:spPr>
          <a:xfrm>
            <a:off x="6252246" y="285841"/>
            <a:ext cx="5757951" cy="4057650"/>
          </a:xfrm>
          <a:ln w="38100" cap="sq">
            <a:solidFill>
              <a:schemeClr val="bg1"/>
            </a:solidFill>
            <a:miter lim="800000"/>
          </a:ln>
        </p:spPr>
        <p:txBody>
          <a:bodyPr/>
          <a:lstStyle>
            <a:lvl1pPr>
              <a:defRPr/>
            </a:lvl1pPr>
          </a:lstStyle>
          <a:p>
            <a:pPr lvl="0"/>
            <a:r>
              <a:rPr lang="en-US" dirty="0"/>
              <a:t>Picture or Video</a:t>
            </a:r>
          </a:p>
        </p:txBody>
      </p:sp>
      <p:sp>
        <p:nvSpPr>
          <p:cNvPr id="10" name="TextBox 9">
            <a:extLst>
              <a:ext uri="{FF2B5EF4-FFF2-40B4-BE49-F238E27FC236}">
                <a16:creationId xmlns:a16="http://schemas.microsoft.com/office/drawing/2014/main" id="{38905D2F-1E24-4B25-B266-5C8F5DE38059}"/>
              </a:ext>
            </a:extLst>
          </p:cNvPr>
          <p:cNvSpPr txBox="1"/>
          <p:nvPr userDrawn="1"/>
        </p:nvSpPr>
        <p:spPr>
          <a:xfrm>
            <a:off x="3261674" y="5797486"/>
            <a:ext cx="8930326" cy="1055802"/>
          </a:xfrm>
          <a:prstGeom prst="rect">
            <a:avLst/>
          </a:prstGeom>
          <a:noFill/>
        </p:spPr>
        <p:txBody>
          <a:bodyPr wrap="square" rtlCol="0" anchor="ctr">
            <a:noAutofit/>
          </a:bodyPr>
          <a:lstStyle/>
          <a:p>
            <a:pPr algn="r"/>
            <a:r>
              <a:rPr lang="en-US" sz="4000" dirty="0"/>
              <a:t>Animal Care - Housing</a:t>
            </a:r>
          </a:p>
        </p:txBody>
      </p:sp>
      <p:pic>
        <p:nvPicPr>
          <p:cNvPr id="11" name="Picture 10">
            <a:extLst>
              <a:ext uri="{FF2B5EF4-FFF2-40B4-BE49-F238E27FC236}">
                <a16:creationId xmlns:a16="http://schemas.microsoft.com/office/drawing/2014/main" id="{3030D1AA-C7CD-4640-B1BF-511BBA9A5B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925" y="5904421"/>
            <a:ext cx="2244438" cy="843108"/>
          </a:xfrm>
          <a:prstGeom prst="rect">
            <a:avLst/>
          </a:prstGeom>
        </p:spPr>
      </p:pic>
    </p:spTree>
    <p:extLst>
      <p:ext uri="{BB962C8B-B14F-4D97-AF65-F5344CB8AC3E}">
        <p14:creationId xmlns:p14="http://schemas.microsoft.com/office/powerpoint/2010/main" val="2892668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imal Care - Maintenanc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E193848-4561-485C-BDFB-72021870DE47}"/>
              </a:ext>
            </a:extLst>
          </p:cNvPr>
          <p:cNvSpPr/>
          <p:nvPr userDrawn="1"/>
        </p:nvSpPr>
        <p:spPr>
          <a:xfrm>
            <a:off x="0" y="0"/>
            <a:ext cx="12192000" cy="5797485"/>
          </a:xfrm>
          <a:prstGeom prst="rect">
            <a:avLst/>
          </a:prstGeom>
          <a:gradFill flip="none" rotWithShape="1">
            <a:gsLst>
              <a:gs pos="30000">
                <a:srgbClr val="BEDC97"/>
              </a:gs>
              <a:gs pos="0">
                <a:schemeClr val="accent6">
                  <a:lumMod val="0"/>
                  <a:lumOff val="100000"/>
                </a:schemeClr>
              </a:gs>
              <a:gs pos="100000">
                <a:srgbClr val="7CB82F"/>
              </a:gs>
            </a:gsLst>
            <a:path path="circle">
              <a:fillToRect l="50000" t="-80000" r="50000" b="180000"/>
            </a:path>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lang="en-US" dirty="0"/>
          </a:p>
        </p:txBody>
      </p:sp>
      <p:sp>
        <p:nvSpPr>
          <p:cNvPr id="7" name="Content Placeholder 6">
            <a:extLst>
              <a:ext uri="{FF2B5EF4-FFF2-40B4-BE49-F238E27FC236}">
                <a16:creationId xmlns:a16="http://schemas.microsoft.com/office/drawing/2014/main" id="{D619E226-9669-44CB-9758-E23C2DF3F41C}"/>
              </a:ext>
            </a:extLst>
          </p:cNvPr>
          <p:cNvSpPr>
            <a:spLocks noGrp="1"/>
          </p:cNvSpPr>
          <p:nvPr>
            <p:ph sz="quarter" idx="13" hasCustomPrompt="1"/>
          </p:nvPr>
        </p:nvSpPr>
        <p:spPr>
          <a:xfrm>
            <a:off x="319593" y="150830"/>
            <a:ext cx="5242219" cy="4106990"/>
          </a:xfrm>
          <a:ln w="38100" cap="sq">
            <a:solidFill>
              <a:schemeClr val="bg1"/>
            </a:solidFill>
            <a:miter lim="800000"/>
          </a:ln>
        </p:spPr>
        <p:txBody>
          <a:bodyPr/>
          <a:lstStyle>
            <a:lvl1pPr>
              <a:defRPr/>
            </a:lvl1pPr>
          </a:lstStyle>
          <a:p>
            <a:pPr lvl="0"/>
            <a:r>
              <a:rPr lang="en-US" dirty="0"/>
              <a:t>Picture or Video </a:t>
            </a:r>
          </a:p>
        </p:txBody>
      </p:sp>
      <p:sp>
        <p:nvSpPr>
          <p:cNvPr id="12" name="Content Placeholder 11">
            <a:extLst>
              <a:ext uri="{FF2B5EF4-FFF2-40B4-BE49-F238E27FC236}">
                <a16:creationId xmlns:a16="http://schemas.microsoft.com/office/drawing/2014/main" id="{97135996-2660-4FB6-9DD5-525AB94BE909}"/>
              </a:ext>
            </a:extLst>
          </p:cNvPr>
          <p:cNvSpPr>
            <a:spLocks noGrp="1"/>
          </p:cNvSpPr>
          <p:nvPr>
            <p:ph sz="quarter" idx="14" hasCustomPrompt="1"/>
          </p:nvPr>
        </p:nvSpPr>
        <p:spPr>
          <a:xfrm>
            <a:off x="5806909" y="2958188"/>
            <a:ext cx="3446629" cy="2707321"/>
          </a:xfrm>
          <a:ln w="38100" cap="sq">
            <a:solidFill>
              <a:schemeClr val="bg1"/>
            </a:solidFill>
            <a:miter lim="800000"/>
          </a:ln>
        </p:spPr>
        <p:txBody>
          <a:bodyPr/>
          <a:lstStyle/>
          <a:p>
            <a:pPr lvl="0"/>
            <a:r>
              <a:rPr lang="en-US" dirty="0"/>
              <a:t>Picture or Video </a:t>
            </a:r>
          </a:p>
        </p:txBody>
      </p:sp>
      <p:sp>
        <p:nvSpPr>
          <p:cNvPr id="15" name="Content Placeholder 14">
            <a:extLst>
              <a:ext uri="{FF2B5EF4-FFF2-40B4-BE49-F238E27FC236}">
                <a16:creationId xmlns:a16="http://schemas.microsoft.com/office/drawing/2014/main" id="{FD7EAAD1-2031-465A-90BC-A6071914E5C9}"/>
              </a:ext>
            </a:extLst>
          </p:cNvPr>
          <p:cNvSpPr>
            <a:spLocks noGrp="1"/>
          </p:cNvSpPr>
          <p:nvPr>
            <p:ph sz="quarter" idx="15" hasCustomPrompt="1"/>
          </p:nvPr>
        </p:nvSpPr>
        <p:spPr>
          <a:xfrm>
            <a:off x="5806823" y="150829"/>
            <a:ext cx="3446629" cy="2633646"/>
          </a:xfrm>
          <a:ln w="38100" cap="sq">
            <a:solidFill>
              <a:schemeClr val="bg1"/>
            </a:solidFill>
            <a:miter lim="800000"/>
          </a:ln>
        </p:spPr>
        <p:txBody>
          <a:bodyPr/>
          <a:lstStyle>
            <a:lvl1pPr>
              <a:defRPr/>
            </a:lvl1pPr>
          </a:lstStyle>
          <a:p>
            <a:pPr lvl="0"/>
            <a:r>
              <a:rPr lang="en-US" dirty="0"/>
              <a:t>Picture or Video</a:t>
            </a:r>
          </a:p>
        </p:txBody>
      </p:sp>
      <p:sp>
        <p:nvSpPr>
          <p:cNvPr id="3" name="Text Placeholder 2">
            <a:extLst>
              <a:ext uri="{FF2B5EF4-FFF2-40B4-BE49-F238E27FC236}">
                <a16:creationId xmlns:a16="http://schemas.microsoft.com/office/drawing/2014/main" id="{ED6AC7AE-5047-429E-B8AB-55BD420958D0}"/>
              </a:ext>
            </a:extLst>
          </p:cNvPr>
          <p:cNvSpPr>
            <a:spLocks noGrp="1"/>
          </p:cNvSpPr>
          <p:nvPr>
            <p:ph type="body" sz="quarter" idx="16" hasCustomPrompt="1"/>
          </p:nvPr>
        </p:nvSpPr>
        <p:spPr>
          <a:xfrm>
            <a:off x="319088" y="4421188"/>
            <a:ext cx="5243512" cy="1244600"/>
          </a:xfrm>
        </p:spPr>
        <p:txBody>
          <a:bodyPr anchor="ctr"/>
          <a:lstStyle>
            <a:lvl1pPr marL="0" indent="0" algn="ctr">
              <a:buNone/>
              <a:defRPr sz="2000">
                <a:solidFill>
                  <a:schemeClr val="bg1"/>
                </a:solidFill>
              </a:defRPr>
            </a:lvl1pPr>
            <a:lvl2pPr marL="457200" indent="0" algn="ctr">
              <a:buNone/>
              <a:defRPr sz="2000">
                <a:solidFill>
                  <a:schemeClr val="bg1"/>
                </a:solidFill>
              </a:defRPr>
            </a:lvl2pPr>
            <a:lvl3pPr marL="914400" indent="0" algn="ctr">
              <a:buNone/>
              <a:defRPr sz="2000">
                <a:solidFill>
                  <a:schemeClr val="bg1"/>
                </a:solidFill>
              </a:defRPr>
            </a:lvl3pPr>
            <a:lvl4pPr marL="1371600" indent="0" algn="ctr">
              <a:buNone/>
              <a:defRPr sz="2000">
                <a:solidFill>
                  <a:schemeClr val="bg1"/>
                </a:solidFill>
              </a:defRPr>
            </a:lvl4pPr>
            <a:lvl5pPr marL="1828800" indent="0" algn="ctr">
              <a:buNone/>
              <a:defRPr sz="2000">
                <a:solidFill>
                  <a:schemeClr val="bg1"/>
                </a:solidFill>
              </a:defRPr>
            </a:lvl5pPr>
          </a:lstStyle>
          <a:p>
            <a:pPr lvl="0"/>
            <a:r>
              <a:rPr lang="en-US" dirty="0"/>
              <a:t>Insert Text</a:t>
            </a:r>
          </a:p>
        </p:txBody>
      </p:sp>
      <p:sp>
        <p:nvSpPr>
          <p:cNvPr id="9" name="Text Placeholder 8">
            <a:extLst>
              <a:ext uri="{FF2B5EF4-FFF2-40B4-BE49-F238E27FC236}">
                <a16:creationId xmlns:a16="http://schemas.microsoft.com/office/drawing/2014/main" id="{4535EA87-32FE-4005-81FE-85ABE591020F}"/>
              </a:ext>
            </a:extLst>
          </p:cNvPr>
          <p:cNvSpPr>
            <a:spLocks noGrp="1"/>
          </p:cNvSpPr>
          <p:nvPr>
            <p:ph type="body" sz="quarter" idx="17" hasCustomPrompt="1"/>
          </p:nvPr>
        </p:nvSpPr>
        <p:spPr>
          <a:xfrm>
            <a:off x="9426805" y="139700"/>
            <a:ext cx="2582634" cy="2644775"/>
          </a:xfrm>
          <a:solidFill>
            <a:schemeClr val="bg1"/>
          </a:solidFill>
        </p:spPr>
        <p:txBody>
          <a:bodyPr anchor="ct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stStyle>
          <a:p>
            <a:pPr lvl="0"/>
            <a:r>
              <a:rPr lang="en-US" dirty="0"/>
              <a:t>Insert Text</a:t>
            </a:r>
          </a:p>
        </p:txBody>
      </p:sp>
      <p:sp>
        <p:nvSpPr>
          <p:cNvPr id="14" name="Text Placeholder 13">
            <a:extLst>
              <a:ext uri="{FF2B5EF4-FFF2-40B4-BE49-F238E27FC236}">
                <a16:creationId xmlns:a16="http://schemas.microsoft.com/office/drawing/2014/main" id="{E8F4F104-695C-4DF3-8386-AFD28E8F76A5}"/>
              </a:ext>
            </a:extLst>
          </p:cNvPr>
          <p:cNvSpPr>
            <a:spLocks noGrp="1"/>
          </p:cNvSpPr>
          <p:nvPr>
            <p:ph type="body" sz="quarter" idx="18" hasCustomPrompt="1"/>
          </p:nvPr>
        </p:nvSpPr>
        <p:spPr>
          <a:xfrm>
            <a:off x="9426805" y="2957513"/>
            <a:ext cx="2573108" cy="2708275"/>
          </a:xfrm>
          <a:solidFill>
            <a:schemeClr val="bg1"/>
          </a:solidFill>
        </p:spPr>
        <p:txBody>
          <a:bodyPr vert="horz" lIns="91440" tIns="45720" rIns="91440" bIns="45720" rtlCol="0" anchor="ctr">
            <a:normAutofit/>
          </a:bodyPr>
          <a:lstStyle>
            <a:lvl1pPr>
              <a:defRPr lang="en-US" sz="2000" smtClean="0"/>
            </a:lvl1pPr>
            <a:lvl2pPr>
              <a:defRPr lang="en-US" sz="2000" smtClean="0"/>
            </a:lvl2pPr>
            <a:lvl3pPr>
              <a:defRPr lang="en-US" smtClean="0"/>
            </a:lvl3pPr>
            <a:lvl4pPr>
              <a:defRPr lang="en-US" sz="2000" smtClean="0"/>
            </a:lvl4pPr>
            <a:lvl5pPr>
              <a:defRPr lang="en-US" sz="2000"/>
            </a:lvl5pPr>
          </a:lstStyle>
          <a:p>
            <a:pPr marL="0" lvl="0" indent="0" algn="ctr">
              <a:buNone/>
            </a:pPr>
            <a:r>
              <a:rPr lang="en-US" dirty="0"/>
              <a:t>Insert Text</a:t>
            </a:r>
          </a:p>
        </p:txBody>
      </p:sp>
      <p:sp>
        <p:nvSpPr>
          <p:cNvPr id="17" name="TextBox 16">
            <a:extLst>
              <a:ext uri="{FF2B5EF4-FFF2-40B4-BE49-F238E27FC236}">
                <a16:creationId xmlns:a16="http://schemas.microsoft.com/office/drawing/2014/main" id="{FF258231-C239-4BE6-93D7-2A242ED422B9}"/>
              </a:ext>
            </a:extLst>
          </p:cNvPr>
          <p:cNvSpPr txBox="1"/>
          <p:nvPr userDrawn="1"/>
        </p:nvSpPr>
        <p:spPr>
          <a:xfrm>
            <a:off x="3261674" y="5797486"/>
            <a:ext cx="8930326" cy="1055802"/>
          </a:xfrm>
          <a:prstGeom prst="rect">
            <a:avLst/>
          </a:prstGeom>
          <a:noFill/>
        </p:spPr>
        <p:txBody>
          <a:bodyPr wrap="square" rtlCol="0" anchor="ctr">
            <a:noAutofit/>
          </a:bodyPr>
          <a:lstStyle/>
          <a:p>
            <a:pPr algn="r"/>
            <a:r>
              <a:rPr lang="en-US" sz="4000" dirty="0"/>
              <a:t>Animal Care - Maintenance</a:t>
            </a:r>
          </a:p>
        </p:txBody>
      </p:sp>
      <p:pic>
        <p:nvPicPr>
          <p:cNvPr id="18" name="Picture 17">
            <a:extLst>
              <a:ext uri="{FF2B5EF4-FFF2-40B4-BE49-F238E27FC236}">
                <a16:creationId xmlns:a16="http://schemas.microsoft.com/office/drawing/2014/main" id="{37338E83-B402-4A96-8772-B81A31BF45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925" y="5904421"/>
            <a:ext cx="2244438" cy="843108"/>
          </a:xfrm>
          <a:prstGeom prst="rect">
            <a:avLst/>
          </a:prstGeom>
        </p:spPr>
      </p:pic>
    </p:spTree>
    <p:extLst>
      <p:ext uri="{BB962C8B-B14F-4D97-AF65-F5344CB8AC3E}">
        <p14:creationId xmlns:p14="http://schemas.microsoft.com/office/powerpoint/2010/main" val="3937118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m's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3E4ED0F-F048-4336-845B-2A32190769B0}"/>
              </a:ext>
            </a:extLst>
          </p:cNvPr>
          <p:cNvSpPr/>
          <p:nvPr userDrawn="1"/>
        </p:nvSpPr>
        <p:spPr>
          <a:xfrm>
            <a:off x="0" y="0"/>
            <a:ext cx="12192000" cy="5797485"/>
          </a:xfrm>
          <a:prstGeom prst="rect">
            <a:avLst/>
          </a:prstGeom>
          <a:gradFill flip="none" rotWithShape="1">
            <a:gsLst>
              <a:gs pos="30000">
                <a:srgbClr val="BEDC97"/>
              </a:gs>
              <a:gs pos="0">
                <a:schemeClr val="accent6">
                  <a:lumMod val="0"/>
                  <a:lumOff val="100000"/>
                </a:schemeClr>
              </a:gs>
              <a:gs pos="100000">
                <a:srgbClr val="7CB82F"/>
              </a:gs>
            </a:gsLst>
            <a:path path="circle">
              <a:fillToRect l="50000" t="-80000" r="50000" b="180000"/>
            </a:path>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lang="en-US" dirty="0"/>
          </a:p>
        </p:txBody>
      </p:sp>
      <p:sp>
        <p:nvSpPr>
          <p:cNvPr id="3" name="Content Placeholder 2">
            <a:extLst>
              <a:ext uri="{FF2B5EF4-FFF2-40B4-BE49-F238E27FC236}">
                <a16:creationId xmlns:a16="http://schemas.microsoft.com/office/drawing/2014/main" id="{D485C88E-48FF-47DC-82C8-1D016D888138}"/>
              </a:ext>
            </a:extLst>
          </p:cNvPr>
          <p:cNvSpPr>
            <a:spLocks noGrp="1"/>
          </p:cNvSpPr>
          <p:nvPr>
            <p:ph idx="1" hasCustomPrompt="1"/>
          </p:nvPr>
        </p:nvSpPr>
        <p:spPr>
          <a:xfrm>
            <a:off x="376286" y="216817"/>
            <a:ext cx="5638015" cy="4161219"/>
          </a:xfrm>
          <a:ln w="38100" cap="sq">
            <a:solidFill>
              <a:schemeClr val="bg1"/>
            </a:solidFill>
            <a:miter lim="800000"/>
          </a:ln>
        </p:spPr>
        <p:txBody>
          <a:bodyPr/>
          <a:lstStyle>
            <a:lvl1pPr marL="457200" indent="-457200">
              <a:buFont typeface="Arial" panose="020B0604020202020204" pitchFamily="34" charset="0"/>
              <a:buChar char="•"/>
              <a:defRPr/>
            </a:lvl1pPr>
          </a:lstStyle>
          <a:p>
            <a:pPr lvl="0"/>
            <a:r>
              <a:rPr lang="en-US" dirty="0"/>
              <a:t>Picture or Video</a:t>
            </a:r>
          </a:p>
        </p:txBody>
      </p:sp>
      <p:sp>
        <p:nvSpPr>
          <p:cNvPr id="7" name="Text Placeholder 6">
            <a:extLst>
              <a:ext uri="{FF2B5EF4-FFF2-40B4-BE49-F238E27FC236}">
                <a16:creationId xmlns:a16="http://schemas.microsoft.com/office/drawing/2014/main" id="{058EAD04-48D2-44D0-B166-D53FD30AEEE5}"/>
              </a:ext>
            </a:extLst>
          </p:cNvPr>
          <p:cNvSpPr>
            <a:spLocks noGrp="1"/>
          </p:cNvSpPr>
          <p:nvPr>
            <p:ph type="body" sz="quarter" idx="10"/>
          </p:nvPr>
        </p:nvSpPr>
        <p:spPr>
          <a:xfrm>
            <a:off x="376237" y="4635500"/>
            <a:ext cx="5638015" cy="936625"/>
          </a:xfrm>
        </p:spPr>
        <p:txBody>
          <a:bodyPr anchor="ctr">
            <a:normAutofit/>
          </a:bodyPr>
          <a:lstStyle>
            <a:lvl1pPr marL="0" indent="0" algn="ctr">
              <a:buNone/>
              <a:defRPr sz="2000">
                <a:solidFill>
                  <a:schemeClr val="bg1"/>
                </a:solidFill>
              </a:defRPr>
            </a:lvl1pPr>
          </a:lstStyle>
          <a:p>
            <a:pPr lvl="0"/>
            <a:endParaRPr lang="en-US" dirty="0"/>
          </a:p>
        </p:txBody>
      </p:sp>
      <p:sp>
        <p:nvSpPr>
          <p:cNvPr id="10" name="Text Placeholder 9">
            <a:extLst>
              <a:ext uri="{FF2B5EF4-FFF2-40B4-BE49-F238E27FC236}">
                <a16:creationId xmlns:a16="http://schemas.microsoft.com/office/drawing/2014/main" id="{2B825656-ADEF-4E1B-A708-D4BF7599AE68}"/>
              </a:ext>
            </a:extLst>
          </p:cNvPr>
          <p:cNvSpPr>
            <a:spLocks noGrp="1"/>
          </p:cNvSpPr>
          <p:nvPr>
            <p:ph type="body" sz="quarter" idx="11"/>
          </p:nvPr>
        </p:nvSpPr>
        <p:spPr>
          <a:xfrm>
            <a:off x="6292620" y="217488"/>
            <a:ext cx="5245330" cy="2233481"/>
          </a:xfrm>
        </p:spPr>
        <p:txBody>
          <a:bodyPr anchor="ctr">
            <a:normAutofit/>
          </a:bodyPr>
          <a:lstStyle>
            <a:lvl1pPr marL="0" indent="0" algn="ctr">
              <a:buNone/>
              <a:defRPr sz="2000">
                <a:solidFill>
                  <a:schemeClr val="bg1"/>
                </a:solidFill>
              </a:defRPr>
            </a:lvl1pPr>
          </a:lstStyle>
          <a:p>
            <a:pPr lvl="0"/>
            <a:endParaRPr lang="en-US" dirty="0"/>
          </a:p>
        </p:txBody>
      </p:sp>
      <p:sp>
        <p:nvSpPr>
          <p:cNvPr id="15" name="Text Placeholder 14">
            <a:extLst>
              <a:ext uri="{FF2B5EF4-FFF2-40B4-BE49-F238E27FC236}">
                <a16:creationId xmlns:a16="http://schemas.microsoft.com/office/drawing/2014/main" id="{B1D9D48A-DA7B-49E8-9CC7-BA5BC40ABC7A}"/>
              </a:ext>
            </a:extLst>
          </p:cNvPr>
          <p:cNvSpPr>
            <a:spLocks noGrp="1"/>
          </p:cNvSpPr>
          <p:nvPr>
            <p:ph type="body" sz="quarter" idx="12"/>
          </p:nvPr>
        </p:nvSpPr>
        <p:spPr>
          <a:xfrm>
            <a:off x="6292620" y="2562225"/>
            <a:ext cx="5245330" cy="2838450"/>
          </a:xfrm>
          <a:solidFill>
            <a:schemeClr val="bg1"/>
          </a:solidFill>
          <a:ln>
            <a:solidFill>
              <a:schemeClr val="bg1"/>
            </a:solidFill>
          </a:ln>
        </p:spPr>
        <p:txBody>
          <a:bodyPr anchor="ctr">
            <a:normAutofit/>
          </a:bodyPr>
          <a:lstStyle>
            <a:lvl1pPr marL="0" indent="0" algn="ctr">
              <a:buNone/>
              <a:defRPr sz="2000">
                <a:solidFill>
                  <a:schemeClr val="tx1"/>
                </a:solidFill>
              </a:defRPr>
            </a:lvl1pPr>
          </a:lstStyle>
          <a:p>
            <a:pPr lvl="0"/>
            <a:endParaRPr lang="en-US" dirty="0"/>
          </a:p>
        </p:txBody>
      </p:sp>
      <p:sp>
        <p:nvSpPr>
          <p:cNvPr id="17" name="Text Placeholder 16">
            <a:extLst>
              <a:ext uri="{FF2B5EF4-FFF2-40B4-BE49-F238E27FC236}">
                <a16:creationId xmlns:a16="http://schemas.microsoft.com/office/drawing/2014/main" id="{D9F88CFD-E477-4411-B988-67F51239512D}"/>
              </a:ext>
            </a:extLst>
          </p:cNvPr>
          <p:cNvSpPr>
            <a:spLocks noGrp="1"/>
          </p:cNvSpPr>
          <p:nvPr>
            <p:ph type="body" sz="quarter" idx="13" hasCustomPrompt="1"/>
          </p:nvPr>
        </p:nvSpPr>
        <p:spPr>
          <a:xfrm>
            <a:off x="0" y="5802313"/>
            <a:ext cx="12192000" cy="1055687"/>
          </a:xfrm>
        </p:spPr>
        <p:txBody>
          <a:bodyPr anchor="ctr">
            <a:normAutofit/>
          </a:bodyPr>
          <a:lstStyle>
            <a:lvl1pPr marL="0" indent="0" algn="r">
              <a:buNone/>
              <a:defRPr sz="4000"/>
            </a:lvl1pPr>
          </a:lstStyle>
          <a:p>
            <a:pPr lvl="0"/>
            <a:r>
              <a:rPr lang="en-US" dirty="0"/>
              <a:t>Meet [insert calf name]’s Mom</a:t>
            </a:r>
          </a:p>
        </p:txBody>
      </p:sp>
      <p:pic>
        <p:nvPicPr>
          <p:cNvPr id="9" name="Picture 8">
            <a:extLst>
              <a:ext uri="{FF2B5EF4-FFF2-40B4-BE49-F238E27FC236}">
                <a16:creationId xmlns:a16="http://schemas.microsoft.com/office/drawing/2014/main" id="{C47F7F45-B765-4424-9F3C-3A3572F6BF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925" y="5904421"/>
            <a:ext cx="2244438" cy="843108"/>
          </a:xfrm>
          <a:prstGeom prst="rect">
            <a:avLst/>
          </a:prstGeom>
        </p:spPr>
      </p:pic>
    </p:spTree>
    <p:extLst>
      <p:ext uri="{BB962C8B-B14F-4D97-AF65-F5344CB8AC3E}">
        <p14:creationId xmlns:p14="http://schemas.microsoft.com/office/powerpoint/2010/main" val="3300594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w Comfor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ACC0E1D-474C-4B18-9839-F8A3A57F2B40}"/>
              </a:ext>
            </a:extLst>
          </p:cNvPr>
          <p:cNvSpPr/>
          <p:nvPr userDrawn="1"/>
        </p:nvSpPr>
        <p:spPr>
          <a:xfrm>
            <a:off x="0" y="4713"/>
            <a:ext cx="12192000" cy="5797485"/>
          </a:xfrm>
          <a:prstGeom prst="rect">
            <a:avLst/>
          </a:prstGeom>
          <a:gradFill flip="none" rotWithShape="1">
            <a:gsLst>
              <a:gs pos="30000">
                <a:srgbClr val="BEDC97"/>
              </a:gs>
              <a:gs pos="0">
                <a:schemeClr val="accent6">
                  <a:lumMod val="0"/>
                  <a:lumOff val="100000"/>
                </a:schemeClr>
              </a:gs>
              <a:gs pos="100000">
                <a:srgbClr val="7CB82F"/>
              </a:gs>
            </a:gsLst>
            <a:path path="circle">
              <a:fillToRect l="50000" t="-80000" r="50000" b="180000"/>
            </a:path>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lang="en-US" dirty="0"/>
          </a:p>
        </p:txBody>
      </p:sp>
      <p:sp>
        <p:nvSpPr>
          <p:cNvPr id="7" name="Content Placeholder 6">
            <a:extLst>
              <a:ext uri="{FF2B5EF4-FFF2-40B4-BE49-F238E27FC236}">
                <a16:creationId xmlns:a16="http://schemas.microsoft.com/office/drawing/2014/main" id="{D619E226-9669-44CB-9758-E23C2DF3F41C}"/>
              </a:ext>
            </a:extLst>
          </p:cNvPr>
          <p:cNvSpPr>
            <a:spLocks noGrp="1"/>
          </p:cNvSpPr>
          <p:nvPr>
            <p:ph sz="quarter" idx="13" hasCustomPrompt="1"/>
          </p:nvPr>
        </p:nvSpPr>
        <p:spPr>
          <a:xfrm>
            <a:off x="319593" y="150830"/>
            <a:ext cx="5242219" cy="4106990"/>
          </a:xfrm>
          <a:ln w="38100" cap="sq">
            <a:solidFill>
              <a:schemeClr val="bg1"/>
            </a:solidFill>
            <a:miter lim="800000"/>
          </a:ln>
        </p:spPr>
        <p:txBody>
          <a:bodyPr/>
          <a:lstStyle>
            <a:lvl1pPr>
              <a:defRPr/>
            </a:lvl1pPr>
          </a:lstStyle>
          <a:p>
            <a:pPr lvl="0"/>
            <a:r>
              <a:rPr lang="en-US" dirty="0"/>
              <a:t>Picture or Video </a:t>
            </a:r>
          </a:p>
        </p:txBody>
      </p:sp>
      <p:sp>
        <p:nvSpPr>
          <p:cNvPr id="12" name="Content Placeholder 11">
            <a:extLst>
              <a:ext uri="{FF2B5EF4-FFF2-40B4-BE49-F238E27FC236}">
                <a16:creationId xmlns:a16="http://schemas.microsoft.com/office/drawing/2014/main" id="{97135996-2660-4FB6-9DD5-525AB94BE909}"/>
              </a:ext>
            </a:extLst>
          </p:cNvPr>
          <p:cNvSpPr>
            <a:spLocks noGrp="1"/>
          </p:cNvSpPr>
          <p:nvPr>
            <p:ph sz="quarter" idx="14" hasCustomPrompt="1"/>
          </p:nvPr>
        </p:nvSpPr>
        <p:spPr>
          <a:xfrm>
            <a:off x="5806909" y="2958188"/>
            <a:ext cx="3446629" cy="2707321"/>
          </a:xfrm>
          <a:ln w="38100" cap="sq">
            <a:solidFill>
              <a:schemeClr val="bg1"/>
            </a:solidFill>
            <a:miter lim="800000"/>
          </a:ln>
        </p:spPr>
        <p:txBody>
          <a:bodyPr/>
          <a:lstStyle/>
          <a:p>
            <a:pPr lvl="0"/>
            <a:r>
              <a:rPr lang="en-US" dirty="0"/>
              <a:t>Picture or Video </a:t>
            </a:r>
          </a:p>
        </p:txBody>
      </p:sp>
      <p:sp>
        <p:nvSpPr>
          <p:cNvPr id="15" name="Content Placeholder 14">
            <a:extLst>
              <a:ext uri="{FF2B5EF4-FFF2-40B4-BE49-F238E27FC236}">
                <a16:creationId xmlns:a16="http://schemas.microsoft.com/office/drawing/2014/main" id="{FD7EAAD1-2031-465A-90BC-A6071914E5C9}"/>
              </a:ext>
            </a:extLst>
          </p:cNvPr>
          <p:cNvSpPr>
            <a:spLocks noGrp="1"/>
          </p:cNvSpPr>
          <p:nvPr>
            <p:ph sz="quarter" idx="15" hasCustomPrompt="1"/>
          </p:nvPr>
        </p:nvSpPr>
        <p:spPr>
          <a:xfrm>
            <a:off x="5806823" y="150829"/>
            <a:ext cx="3446629" cy="2633646"/>
          </a:xfrm>
          <a:ln w="38100" cap="sq">
            <a:solidFill>
              <a:schemeClr val="bg1"/>
            </a:solidFill>
            <a:miter lim="800000"/>
          </a:ln>
        </p:spPr>
        <p:txBody>
          <a:bodyPr/>
          <a:lstStyle>
            <a:lvl1pPr>
              <a:defRPr/>
            </a:lvl1pPr>
          </a:lstStyle>
          <a:p>
            <a:pPr lvl="0"/>
            <a:r>
              <a:rPr lang="en-US" dirty="0"/>
              <a:t>Picture or Video</a:t>
            </a:r>
          </a:p>
        </p:txBody>
      </p:sp>
      <p:sp>
        <p:nvSpPr>
          <p:cNvPr id="9" name="Text Placeholder 8">
            <a:extLst>
              <a:ext uri="{FF2B5EF4-FFF2-40B4-BE49-F238E27FC236}">
                <a16:creationId xmlns:a16="http://schemas.microsoft.com/office/drawing/2014/main" id="{5D47E760-D6EC-425D-8EAC-6ED2382BCC0A}"/>
              </a:ext>
            </a:extLst>
          </p:cNvPr>
          <p:cNvSpPr>
            <a:spLocks noGrp="1"/>
          </p:cNvSpPr>
          <p:nvPr>
            <p:ph type="body" sz="quarter" idx="16" hasCustomPrompt="1"/>
          </p:nvPr>
        </p:nvSpPr>
        <p:spPr>
          <a:xfrm>
            <a:off x="9462377" y="150828"/>
            <a:ext cx="2497138" cy="2633645"/>
          </a:xfrm>
          <a:solidFill>
            <a:schemeClr val="bg1"/>
          </a:solidFill>
        </p:spPr>
        <p:txBody>
          <a:bodyPr anchor="ctr">
            <a:no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stStyle>
          <a:p>
            <a:pPr lvl="0"/>
            <a:r>
              <a:rPr lang="en-US" dirty="0"/>
              <a:t>Insert Text</a:t>
            </a:r>
          </a:p>
        </p:txBody>
      </p:sp>
      <p:sp>
        <p:nvSpPr>
          <p:cNvPr id="18" name="Text Placeholder 8">
            <a:extLst>
              <a:ext uri="{FF2B5EF4-FFF2-40B4-BE49-F238E27FC236}">
                <a16:creationId xmlns:a16="http://schemas.microsoft.com/office/drawing/2014/main" id="{09841ABD-B82A-46D5-B979-B2C7E79D62AB}"/>
              </a:ext>
            </a:extLst>
          </p:cNvPr>
          <p:cNvSpPr>
            <a:spLocks noGrp="1"/>
          </p:cNvSpPr>
          <p:nvPr>
            <p:ph type="body" sz="quarter" idx="17" hasCustomPrompt="1"/>
          </p:nvPr>
        </p:nvSpPr>
        <p:spPr>
          <a:xfrm>
            <a:off x="9462377" y="2958188"/>
            <a:ext cx="2497138" cy="2707321"/>
          </a:xfrm>
          <a:solidFill>
            <a:schemeClr val="bg1"/>
          </a:solidFill>
        </p:spPr>
        <p:txBody>
          <a:bodyPr anchor="ctr">
            <a:no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stStyle>
          <a:p>
            <a:pPr lvl="0"/>
            <a:r>
              <a:rPr lang="en-US" dirty="0"/>
              <a:t>Insert Text</a:t>
            </a:r>
          </a:p>
        </p:txBody>
      </p:sp>
      <p:sp>
        <p:nvSpPr>
          <p:cNvPr id="19" name="Text Placeholder 18">
            <a:extLst>
              <a:ext uri="{FF2B5EF4-FFF2-40B4-BE49-F238E27FC236}">
                <a16:creationId xmlns:a16="http://schemas.microsoft.com/office/drawing/2014/main" id="{7086396A-4D20-4E07-AE50-A2CDF5907F46}"/>
              </a:ext>
            </a:extLst>
          </p:cNvPr>
          <p:cNvSpPr>
            <a:spLocks noGrp="1"/>
          </p:cNvSpPr>
          <p:nvPr>
            <p:ph type="body" sz="quarter" idx="18" hasCustomPrompt="1"/>
          </p:nvPr>
        </p:nvSpPr>
        <p:spPr>
          <a:xfrm>
            <a:off x="319088" y="4468813"/>
            <a:ext cx="5243512" cy="1193800"/>
          </a:xfrm>
        </p:spPr>
        <p:txBody>
          <a:bodyPr anchor="ctr">
            <a:noAutofit/>
          </a:bodyPr>
          <a:lstStyle>
            <a:lvl1pPr marL="0" indent="0" algn="ctr">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Insert Text</a:t>
            </a:r>
          </a:p>
        </p:txBody>
      </p:sp>
      <p:sp>
        <p:nvSpPr>
          <p:cNvPr id="22" name="TextBox 21">
            <a:extLst>
              <a:ext uri="{FF2B5EF4-FFF2-40B4-BE49-F238E27FC236}">
                <a16:creationId xmlns:a16="http://schemas.microsoft.com/office/drawing/2014/main" id="{2487CF0D-7367-4EA7-AAF1-51A47013F685}"/>
              </a:ext>
            </a:extLst>
          </p:cNvPr>
          <p:cNvSpPr txBox="1"/>
          <p:nvPr userDrawn="1"/>
        </p:nvSpPr>
        <p:spPr>
          <a:xfrm>
            <a:off x="3261674" y="5797486"/>
            <a:ext cx="8930326" cy="1055802"/>
          </a:xfrm>
          <a:prstGeom prst="rect">
            <a:avLst/>
          </a:prstGeom>
          <a:noFill/>
        </p:spPr>
        <p:txBody>
          <a:bodyPr wrap="square" rtlCol="0" anchor="ctr">
            <a:noAutofit/>
          </a:bodyPr>
          <a:lstStyle/>
          <a:p>
            <a:pPr algn="r"/>
            <a:r>
              <a:rPr lang="en-US" sz="4000" dirty="0"/>
              <a:t>Cow Comfort</a:t>
            </a:r>
          </a:p>
        </p:txBody>
      </p:sp>
      <p:pic>
        <p:nvPicPr>
          <p:cNvPr id="23" name="Picture 22">
            <a:extLst>
              <a:ext uri="{FF2B5EF4-FFF2-40B4-BE49-F238E27FC236}">
                <a16:creationId xmlns:a16="http://schemas.microsoft.com/office/drawing/2014/main" id="{E4028A0A-0D37-432B-BE27-757EFC04CB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925" y="5904421"/>
            <a:ext cx="2244438" cy="843108"/>
          </a:xfrm>
          <a:prstGeom prst="rect">
            <a:avLst/>
          </a:prstGeom>
        </p:spPr>
      </p:pic>
    </p:spTree>
    <p:extLst>
      <p:ext uri="{BB962C8B-B14F-4D97-AF65-F5344CB8AC3E}">
        <p14:creationId xmlns:p14="http://schemas.microsoft.com/office/powerpoint/2010/main" val="3336999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034863-F84D-42E5-89E7-3655688B9DC2}"/>
              </a:ext>
            </a:extLst>
          </p:cNvPr>
          <p:cNvSpPr/>
          <p:nvPr userDrawn="1"/>
        </p:nvSpPr>
        <p:spPr>
          <a:xfrm>
            <a:off x="0" y="0"/>
            <a:ext cx="12192000" cy="5797485"/>
          </a:xfrm>
          <a:prstGeom prst="rect">
            <a:avLst/>
          </a:prstGeom>
          <a:gradFill flip="none" rotWithShape="1">
            <a:gsLst>
              <a:gs pos="30000">
                <a:srgbClr val="BEDC97"/>
              </a:gs>
              <a:gs pos="0">
                <a:schemeClr val="accent6">
                  <a:lumMod val="0"/>
                  <a:lumOff val="100000"/>
                </a:schemeClr>
              </a:gs>
              <a:gs pos="100000">
                <a:srgbClr val="7CB82F"/>
              </a:gs>
            </a:gsLst>
            <a:path path="circle">
              <a:fillToRect l="50000" t="-80000" r="50000" b="180000"/>
            </a:path>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lang="en-US" dirty="0"/>
          </a:p>
        </p:txBody>
      </p:sp>
      <p:sp>
        <p:nvSpPr>
          <p:cNvPr id="15" name="Text Placeholder 14">
            <a:extLst>
              <a:ext uri="{FF2B5EF4-FFF2-40B4-BE49-F238E27FC236}">
                <a16:creationId xmlns:a16="http://schemas.microsoft.com/office/drawing/2014/main" id="{32ACEB59-CA9A-4A1B-A019-A55D485D59F9}"/>
              </a:ext>
            </a:extLst>
          </p:cNvPr>
          <p:cNvSpPr>
            <a:spLocks noGrp="1"/>
          </p:cNvSpPr>
          <p:nvPr>
            <p:ph type="body" sz="quarter" idx="12" hasCustomPrompt="1"/>
          </p:nvPr>
        </p:nvSpPr>
        <p:spPr>
          <a:xfrm>
            <a:off x="421748" y="4648723"/>
            <a:ext cx="5488857" cy="1045067"/>
          </a:xfrm>
          <a:noFill/>
          <a:ln>
            <a:noFill/>
          </a:ln>
        </p:spPr>
        <p:txBody>
          <a:bodyPr>
            <a:noAutofit/>
          </a:bodyPr>
          <a:lstStyle>
            <a:lvl1pPr marL="0" indent="0" algn="ctr">
              <a:buNone/>
              <a:defRPr sz="2000">
                <a:solidFill>
                  <a:schemeClr val="bg1"/>
                </a:solidFill>
              </a:defRPr>
            </a:lvl1pPr>
          </a:lstStyle>
          <a:p>
            <a:pPr lvl="0"/>
            <a:r>
              <a:rPr lang="en-US" dirty="0"/>
              <a:t>Insert Text</a:t>
            </a:r>
          </a:p>
        </p:txBody>
      </p:sp>
      <p:sp>
        <p:nvSpPr>
          <p:cNvPr id="17" name="Text Placeholder 16">
            <a:extLst>
              <a:ext uri="{FF2B5EF4-FFF2-40B4-BE49-F238E27FC236}">
                <a16:creationId xmlns:a16="http://schemas.microsoft.com/office/drawing/2014/main" id="{1DDD4E17-B3FF-4CB8-B228-5F38F8EECB4B}"/>
              </a:ext>
            </a:extLst>
          </p:cNvPr>
          <p:cNvSpPr>
            <a:spLocks noGrp="1"/>
          </p:cNvSpPr>
          <p:nvPr>
            <p:ph type="body" sz="quarter" idx="13" hasCustomPrompt="1"/>
          </p:nvPr>
        </p:nvSpPr>
        <p:spPr>
          <a:xfrm>
            <a:off x="6332353" y="4648722"/>
            <a:ext cx="5488857" cy="1045067"/>
          </a:xfrm>
          <a:noFill/>
          <a:ln>
            <a:noFill/>
          </a:ln>
        </p:spPr>
        <p:txBody>
          <a:bodyPr>
            <a:noAutofit/>
          </a:bodyPr>
          <a:lstStyle>
            <a:lvl1pPr marL="0" indent="0" algn="ctr">
              <a:buNone/>
              <a:defRPr sz="2000">
                <a:solidFill>
                  <a:schemeClr val="bg1"/>
                </a:solidFill>
              </a:defRPr>
            </a:lvl1pPr>
          </a:lstStyle>
          <a:p>
            <a:pPr lvl="0"/>
            <a:r>
              <a:rPr lang="en-US" dirty="0"/>
              <a:t>Insert Text</a:t>
            </a:r>
          </a:p>
        </p:txBody>
      </p:sp>
      <p:sp>
        <p:nvSpPr>
          <p:cNvPr id="22" name="Text Placeholder 21">
            <a:extLst>
              <a:ext uri="{FF2B5EF4-FFF2-40B4-BE49-F238E27FC236}">
                <a16:creationId xmlns:a16="http://schemas.microsoft.com/office/drawing/2014/main" id="{B53E4439-DAC7-45D1-B347-BDC1339D46A7}"/>
              </a:ext>
            </a:extLst>
          </p:cNvPr>
          <p:cNvSpPr>
            <a:spLocks noGrp="1"/>
          </p:cNvSpPr>
          <p:nvPr>
            <p:ph type="body" sz="quarter" idx="14"/>
          </p:nvPr>
        </p:nvSpPr>
        <p:spPr>
          <a:xfrm>
            <a:off x="0" y="5797485"/>
            <a:ext cx="10123056" cy="1060515"/>
          </a:xfrm>
        </p:spPr>
        <p:txBody>
          <a:bodyPr anchor="ctr">
            <a:noAutofit/>
          </a:bodyPr>
          <a:lstStyle>
            <a:lvl1pPr marL="0" indent="0" algn="l">
              <a:buNone/>
              <a:defRPr sz="4000"/>
            </a:lvl1pPr>
          </a:lstStyle>
          <a:p>
            <a:pPr lvl="0"/>
            <a:endParaRPr lang="en-US" dirty="0"/>
          </a:p>
        </p:txBody>
      </p:sp>
      <p:sp>
        <p:nvSpPr>
          <p:cNvPr id="3" name="Content Placeholder 2">
            <a:extLst>
              <a:ext uri="{FF2B5EF4-FFF2-40B4-BE49-F238E27FC236}">
                <a16:creationId xmlns:a16="http://schemas.microsoft.com/office/drawing/2014/main" id="{716E4D8C-D175-4A93-B16B-40B118829435}"/>
              </a:ext>
            </a:extLst>
          </p:cNvPr>
          <p:cNvSpPr>
            <a:spLocks noGrp="1"/>
          </p:cNvSpPr>
          <p:nvPr>
            <p:ph sz="quarter" idx="15" hasCustomPrompt="1"/>
          </p:nvPr>
        </p:nvSpPr>
        <p:spPr>
          <a:xfrm>
            <a:off x="421748" y="285841"/>
            <a:ext cx="5488857" cy="4077042"/>
          </a:xfrm>
          <a:ln w="38100" cap="sq">
            <a:solidFill>
              <a:schemeClr val="bg1"/>
            </a:solidFill>
            <a:miter lim="800000"/>
          </a:ln>
        </p:spPr>
        <p:txBody>
          <a:bodyPr/>
          <a:lstStyle>
            <a:lvl1pPr>
              <a:defRPr/>
            </a:lvl1pPr>
          </a:lstStyle>
          <a:p>
            <a:pPr lvl="0"/>
            <a:r>
              <a:rPr lang="en-US" dirty="0"/>
              <a:t>Picture or Video</a:t>
            </a:r>
          </a:p>
        </p:txBody>
      </p:sp>
      <p:sp>
        <p:nvSpPr>
          <p:cNvPr id="6" name="Content Placeholder 5">
            <a:extLst>
              <a:ext uri="{FF2B5EF4-FFF2-40B4-BE49-F238E27FC236}">
                <a16:creationId xmlns:a16="http://schemas.microsoft.com/office/drawing/2014/main" id="{DAECC0B1-DE78-4FAD-B1A6-1D7B029641B4}"/>
              </a:ext>
            </a:extLst>
          </p:cNvPr>
          <p:cNvSpPr>
            <a:spLocks noGrp="1"/>
          </p:cNvSpPr>
          <p:nvPr>
            <p:ph sz="quarter" idx="16" hasCustomPrompt="1"/>
          </p:nvPr>
        </p:nvSpPr>
        <p:spPr>
          <a:xfrm>
            <a:off x="6333223" y="285841"/>
            <a:ext cx="5487987" cy="4057650"/>
          </a:xfrm>
          <a:ln w="38100" cap="sq">
            <a:solidFill>
              <a:schemeClr val="bg1"/>
            </a:solidFill>
            <a:miter lim="800000"/>
          </a:ln>
        </p:spPr>
        <p:txBody>
          <a:bodyPr/>
          <a:lstStyle>
            <a:lvl1pPr>
              <a:defRPr/>
            </a:lvl1pPr>
          </a:lstStyle>
          <a:p>
            <a:pPr lvl="0"/>
            <a:r>
              <a:rPr lang="en-US" dirty="0"/>
              <a:t>Picture or Video</a:t>
            </a:r>
          </a:p>
        </p:txBody>
      </p:sp>
      <p:pic>
        <p:nvPicPr>
          <p:cNvPr id="10" name="Picture 9">
            <a:extLst>
              <a:ext uri="{FF2B5EF4-FFF2-40B4-BE49-F238E27FC236}">
                <a16:creationId xmlns:a16="http://schemas.microsoft.com/office/drawing/2014/main" id="{743FCA8F-BCD7-4FD3-A272-83D1D24F0E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20301" y="5904421"/>
            <a:ext cx="2244438" cy="843108"/>
          </a:xfrm>
          <a:prstGeom prst="rect">
            <a:avLst/>
          </a:prstGeom>
        </p:spPr>
      </p:pic>
    </p:spTree>
    <p:extLst>
      <p:ext uri="{BB962C8B-B14F-4D97-AF65-F5344CB8AC3E}">
        <p14:creationId xmlns:p14="http://schemas.microsoft.com/office/powerpoint/2010/main" val="3434745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38F1CC-DE8F-4266-8231-889B76E61A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3BCD1D6-D315-4638-AC62-09BFB75A13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1523889"/>
      </p:ext>
    </p:extLst>
  </p:cSld>
  <p:clrMap bg1="lt1" tx1="dk1" bg2="lt2" tx2="dk2" accent1="accent1" accent2="accent2" accent3="accent3" accent4="accent4" accent5="accent5" accent6="accent6" hlink="hlink" folHlink="folHlink"/>
  <p:sldLayoutIdLst>
    <p:sldLayoutId id="2147483650" r:id="rId1"/>
    <p:sldLayoutId id="2147483675" r:id="rId2"/>
    <p:sldLayoutId id="2147483674" r:id="rId3"/>
    <p:sldLayoutId id="2147483677" r:id="rId4"/>
    <p:sldLayoutId id="2147483678" r:id="rId5"/>
    <p:sldLayoutId id="2147483676" r:id="rId6"/>
    <p:sldLayoutId id="2147483679" r:id="rId7"/>
    <p:sldLayoutId id="2147483680" r:id="rId8"/>
    <p:sldLayoutId id="2147483682" r:id="rId9"/>
    <p:sldLayoutId id="2147483651" r:id="rId10"/>
    <p:sldLayoutId id="2147483673" r:id="rId11"/>
    <p:sldLayoutId id="214748368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7F3FDD-8F02-439E-82FF-A4542F51C3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C7052C-CDAA-4466-A265-32A2AF3D60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A42851-CEF6-4F64-B0CB-99BFE9753D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C55710-6E7A-40BE-9692-6C7A3C48EC22}" type="datetimeFigureOut">
              <a:rPr lang="en-US" smtClean="0"/>
              <a:t>9/20/2022</a:t>
            </a:fld>
            <a:endParaRPr lang="en-US"/>
          </a:p>
        </p:txBody>
      </p:sp>
      <p:sp>
        <p:nvSpPr>
          <p:cNvPr id="5" name="Footer Placeholder 4">
            <a:extLst>
              <a:ext uri="{FF2B5EF4-FFF2-40B4-BE49-F238E27FC236}">
                <a16:creationId xmlns:a16="http://schemas.microsoft.com/office/drawing/2014/main" id="{9DFD48BF-F931-44CA-9A8C-C3C38F08CA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E59E8D-2BA3-4F25-8CD6-D6E95D0040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BD4891-ACF8-4B0E-A065-C2314F98AB0A}" type="slidenum">
              <a:rPr lang="en-US" smtClean="0"/>
              <a:t>‹#›</a:t>
            </a:fld>
            <a:endParaRPr lang="en-US"/>
          </a:p>
        </p:txBody>
      </p:sp>
    </p:spTree>
    <p:extLst>
      <p:ext uri="{BB962C8B-B14F-4D97-AF65-F5344CB8AC3E}">
        <p14:creationId xmlns:p14="http://schemas.microsoft.com/office/powerpoint/2010/main" val="112217384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hemeOverride" Target="../theme/themeOverride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5.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3.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4A354FB4-FD4E-4E8F-B04B-3108592964A3}"/>
              </a:ext>
            </a:extLst>
          </p:cNvPr>
          <p:cNvSpPr>
            <a:spLocks noGrp="1"/>
          </p:cNvSpPr>
          <p:nvPr>
            <p:ph type="body" sz="quarter" idx="12"/>
          </p:nvPr>
        </p:nvSpPr>
        <p:spPr/>
        <p:txBody>
          <a:bodyPr/>
          <a:lstStyle/>
          <a:p>
            <a:r>
              <a:rPr lang="en-US" dirty="0"/>
              <a:t>Hi, I’m [insert calf name]!</a:t>
            </a:r>
          </a:p>
        </p:txBody>
      </p:sp>
      <p:sp>
        <p:nvSpPr>
          <p:cNvPr id="17" name="Text Placeholder 16">
            <a:extLst>
              <a:ext uri="{FF2B5EF4-FFF2-40B4-BE49-F238E27FC236}">
                <a16:creationId xmlns:a16="http://schemas.microsoft.com/office/drawing/2014/main" id="{8CEA89B6-CC07-46DC-8A07-73352C4D8D9F}"/>
              </a:ext>
            </a:extLst>
          </p:cNvPr>
          <p:cNvSpPr>
            <a:spLocks noGrp="1"/>
          </p:cNvSpPr>
          <p:nvPr>
            <p:ph type="body" sz="quarter" idx="13"/>
          </p:nvPr>
        </p:nvSpPr>
        <p:spPr/>
        <p:txBody>
          <a:bodyPr/>
          <a:lstStyle/>
          <a:p>
            <a:r>
              <a:rPr lang="en-US" dirty="0"/>
              <a:t>[Insert farm name]</a:t>
            </a:r>
          </a:p>
          <a:p>
            <a:r>
              <a:rPr lang="en-US" dirty="0"/>
              <a:t>The [insert last name] Family</a:t>
            </a:r>
          </a:p>
        </p:txBody>
      </p:sp>
      <p:sp>
        <p:nvSpPr>
          <p:cNvPr id="18" name="Text Placeholder 17">
            <a:extLst>
              <a:ext uri="{FF2B5EF4-FFF2-40B4-BE49-F238E27FC236}">
                <a16:creationId xmlns:a16="http://schemas.microsoft.com/office/drawing/2014/main" id="{13DA8B07-3BCF-4AAD-B425-2F6EDAD23DEC}"/>
              </a:ext>
            </a:extLst>
          </p:cNvPr>
          <p:cNvSpPr>
            <a:spLocks noGrp="1"/>
          </p:cNvSpPr>
          <p:nvPr>
            <p:ph type="body" sz="quarter" idx="14"/>
          </p:nvPr>
        </p:nvSpPr>
        <p:spPr/>
        <p:txBody>
          <a:bodyPr/>
          <a:lstStyle/>
          <a:p>
            <a:endParaRPr lang="en-US"/>
          </a:p>
        </p:txBody>
      </p:sp>
      <p:sp>
        <p:nvSpPr>
          <p:cNvPr id="19" name="Content Placeholder 18">
            <a:extLst>
              <a:ext uri="{FF2B5EF4-FFF2-40B4-BE49-F238E27FC236}">
                <a16:creationId xmlns:a16="http://schemas.microsoft.com/office/drawing/2014/main" id="{45CC7F57-E99E-4E96-8904-751D0DA18949}"/>
              </a:ext>
            </a:extLst>
          </p:cNvPr>
          <p:cNvSpPr>
            <a:spLocks noGrp="1"/>
          </p:cNvSpPr>
          <p:nvPr>
            <p:ph sz="quarter" idx="15"/>
          </p:nvPr>
        </p:nvSpPr>
        <p:spPr/>
        <p:txBody>
          <a:bodyPr/>
          <a:lstStyle/>
          <a:p>
            <a:endParaRPr lang="en-US"/>
          </a:p>
        </p:txBody>
      </p:sp>
      <p:sp>
        <p:nvSpPr>
          <p:cNvPr id="20" name="Content Placeholder 19">
            <a:extLst>
              <a:ext uri="{FF2B5EF4-FFF2-40B4-BE49-F238E27FC236}">
                <a16:creationId xmlns:a16="http://schemas.microsoft.com/office/drawing/2014/main" id="{DF811824-245F-4F45-BEA5-68807020B528}"/>
              </a:ext>
            </a:extLst>
          </p:cNvPr>
          <p:cNvSpPr>
            <a:spLocks noGrp="1"/>
          </p:cNvSpPr>
          <p:nvPr>
            <p:ph sz="quarter" idx="16"/>
          </p:nvPr>
        </p:nvSpPr>
        <p:spPr/>
        <p:txBody>
          <a:bodyPr/>
          <a:lstStyle/>
          <a:p>
            <a:endParaRPr lang="en-US"/>
          </a:p>
        </p:txBody>
      </p:sp>
    </p:spTree>
    <p:extLst>
      <p:ext uri="{BB962C8B-B14F-4D97-AF65-F5344CB8AC3E}">
        <p14:creationId xmlns:p14="http://schemas.microsoft.com/office/powerpoint/2010/main" val="956684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91B06F1-9F0F-464E-9BB4-CA01DA83D968}"/>
              </a:ext>
            </a:extLst>
          </p:cNvPr>
          <p:cNvSpPr>
            <a:spLocks noGrp="1"/>
          </p:cNvSpPr>
          <p:nvPr>
            <p:ph type="body" sz="quarter" idx="12"/>
          </p:nvPr>
        </p:nvSpPr>
        <p:spPr/>
        <p:txBody>
          <a:bodyPr>
            <a:noAutofit/>
          </a:bodyPr>
          <a:lstStyle/>
          <a:p>
            <a:pPr marL="0" indent="0" algn="ctr">
              <a:buNone/>
            </a:pPr>
            <a:r>
              <a:rPr lang="en-US" sz="2000" dirty="0">
                <a:solidFill>
                  <a:schemeClr val="bg1"/>
                </a:solidFill>
              </a:rPr>
              <a:t>[Insert calf </a:t>
            </a:r>
            <a:r>
              <a:rPr lang="en-US" dirty="0"/>
              <a:t>n</a:t>
            </a:r>
            <a:r>
              <a:rPr lang="en-US" sz="2000" dirty="0">
                <a:solidFill>
                  <a:schemeClr val="bg1"/>
                </a:solidFill>
              </a:rPr>
              <a:t>ame] lives with her dam and other herdmates on pasture. Here they have a barn they can sleep in for shelter and have access to water and hay for hydration and nutrition. </a:t>
            </a:r>
          </a:p>
        </p:txBody>
      </p:sp>
      <p:sp>
        <p:nvSpPr>
          <p:cNvPr id="5" name="Text Placeholder 4">
            <a:extLst>
              <a:ext uri="{FF2B5EF4-FFF2-40B4-BE49-F238E27FC236}">
                <a16:creationId xmlns:a16="http://schemas.microsoft.com/office/drawing/2014/main" id="{32E5A7BD-794E-4976-BB38-D4762F52DE4E}"/>
              </a:ext>
            </a:extLst>
          </p:cNvPr>
          <p:cNvSpPr>
            <a:spLocks noGrp="1"/>
          </p:cNvSpPr>
          <p:nvPr>
            <p:ph type="body" sz="quarter" idx="13"/>
          </p:nvPr>
        </p:nvSpPr>
        <p:spPr>
          <a:xfrm>
            <a:off x="6522210" y="4643781"/>
            <a:ext cx="5488857" cy="1045067"/>
          </a:xfrm>
        </p:spPr>
        <p:txBody>
          <a:bodyPr>
            <a:noAutofit/>
          </a:bodyPr>
          <a:lstStyle/>
          <a:p>
            <a:pPr marL="0" indent="0" algn="ctr">
              <a:buNone/>
            </a:pPr>
            <a:r>
              <a:rPr lang="en-US" sz="2000" dirty="0">
                <a:solidFill>
                  <a:schemeClr val="bg1"/>
                </a:solidFill>
              </a:rPr>
              <a:t> [Insert calf </a:t>
            </a:r>
            <a:r>
              <a:rPr lang="en-US" dirty="0"/>
              <a:t>n</a:t>
            </a:r>
            <a:r>
              <a:rPr lang="en-US" sz="2000" dirty="0">
                <a:solidFill>
                  <a:schemeClr val="bg1"/>
                </a:solidFill>
              </a:rPr>
              <a:t>ame]’s bed gets straw weekly. Straw keeps [</a:t>
            </a:r>
            <a:r>
              <a:rPr lang="en-US" dirty="0"/>
              <a:t>i</a:t>
            </a:r>
            <a:r>
              <a:rPr lang="en-US" sz="2000" dirty="0">
                <a:solidFill>
                  <a:schemeClr val="bg1"/>
                </a:solidFill>
              </a:rPr>
              <a:t>nsert calf </a:t>
            </a:r>
            <a:r>
              <a:rPr lang="en-US" dirty="0"/>
              <a:t>n</a:t>
            </a:r>
            <a:r>
              <a:rPr lang="en-US" sz="2000" dirty="0">
                <a:solidFill>
                  <a:schemeClr val="bg1"/>
                </a:solidFill>
              </a:rPr>
              <a:t>ame] clean and warm.</a:t>
            </a:r>
          </a:p>
          <a:p>
            <a:pPr marL="0" indent="0">
              <a:buNone/>
            </a:pPr>
            <a:endParaRPr lang="en-US" dirty="0"/>
          </a:p>
        </p:txBody>
      </p:sp>
      <p:sp>
        <p:nvSpPr>
          <p:cNvPr id="8" name="Content Placeholder 7">
            <a:extLst>
              <a:ext uri="{FF2B5EF4-FFF2-40B4-BE49-F238E27FC236}">
                <a16:creationId xmlns:a16="http://schemas.microsoft.com/office/drawing/2014/main" id="{5644E9AB-1588-460F-B971-5A97D54D0149}"/>
              </a:ext>
            </a:extLst>
          </p:cNvPr>
          <p:cNvSpPr>
            <a:spLocks noGrp="1"/>
          </p:cNvSpPr>
          <p:nvPr>
            <p:ph sz="quarter" idx="15"/>
          </p:nvPr>
        </p:nvSpPr>
        <p:spPr/>
        <p:txBody>
          <a:bodyPr/>
          <a:lstStyle/>
          <a:p>
            <a:endParaRPr lang="en-US"/>
          </a:p>
        </p:txBody>
      </p:sp>
      <p:sp>
        <p:nvSpPr>
          <p:cNvPr id="9" name="Content Placeholder 8">
            <a:extLst>
              <a:ext uri="{FF2B5EF4-FFF2-40B4-BE49-F238E27FC236}">
                <a16:creationId xmlns:a16="http://schemas.microsoft.com/office/drawing/2014/main" id="{9B418288-071B-4304-AAB2-BBCF6EE0455F}"/>
              </a:ext>
            </a:extLst>
          </p:cNvPr>
          <p:cNvSpPr>
            <a:spLocks noGrp="1"/>
          </p:cNvSpPr>
          <p:nvPr>
            <p:ph sz="quarter" idx="16"/>
          </p:nvPr>
        </p:nvSpPr>
        <p:spPr/>
        <p:txBody>
          <a:bodyPr/>
          <a:lstStyle/>
          <a:p>
            <a:endParaRPr lang="en-US"/>
          </a:p>
        </p:txBody>
      </p:sp>
    </p:spTree>
    <p:extLst>
      <p:ext uri="{BB962C8B-B14F-4D97-AF65-F5344CB8AC3E}">
        <p14:creationId xmlns:p14="http://schemas.microsoft.com/office/powerpoint/2010/main" val="1782759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E4B4E1-7C4A-470F-BDCE-FE99E378D9E3}"/>
              </a:ext>
            </a:extLst>
          </p:cNvPr>
          <p:cNvSpPr>
            <a:spLocks noGrp="1"/>
          </p:cNvSpPr>
          <p:nvPr>
            <p:ph sz="quarter" idx="14"/>
          </p:nvPr>
        </p:nvSpPr>
        <p:spPr/>
        <p:txBody>
          <a:bodyPr/>
          <a:lstStyle/>
          <a:p>
            <a:endParaRPr lang="en-US"/>
          </a:p>
        </p:txBody>
      </p:sp>
      <p:sp>
        <p:nvSpPr>
          <p:cNvPr id="8" name="Content Placeholder 7">
            <a:extLst>
              <a:ext uri="{FF2B5EF4-FFF2-40B4-BE49-F238E27FC236}">
                <a16:creationId xmlns:a16="http://schemas.microsoft.com/office/drawing/2014/main" id="{AA3ED344-DC83-415D-8EA7-7F2B5D5E5C35}"/>
              </a:ext>
            </a:extLst>
          </p:cNvPr>
          <p:cNvSpPr>
            <a:spLocks noGrp="1"/>
          </p:cNvSpPr>
          <p:nvPr>
            <p:ph sz="quarter" idx="15"/>
          </p:nvPr>
        </p:nvSpPr>
        <p:spPr/>
        <p:txBody>
          <a:bodyPr/>
          <a:lstStyle/>
          <a:p>
            <a:endParaRPr lang="en-US"/>
          </a:p>
        </p:txBody>
      </p:sp>
      <p:sp>
        <p:nvSpPr>
          <p:cNvPr id="4" name="Text Placeholder 3">
            <a:extLst>
              <a:ext uri="{FF2B5EF4-FFF2-40B4-BE49-F238E27FC236}">
                <a16:creationId xmlns:a16="http://schemas.microsoft.com/office/drawing/2014/main" id="{F983B58A-2636-4CAD-B86A-38FC5E5C4F7B}"/>
              </a:ext>
            </a:extLst>
          </p:cNvPr>
          <p:cNvSpPr>
            <a:spLocks noGrp="1"/>
          </p:cNvSpPr>
          <p:nvPr>
            <p:ph type="body" sz="quarter" idx="16"/>
          </p:nvPr>
        </p:nvSpPr>
        <p:spPr/>
        <p:txBody>
          <a:bodyPr>
            <a:normAutofit/>
          </a:bodyPr>
          <a:lstStyle/>
          <a:p>
            <a:pPr marL="0" indent="0" algn="ctr">
              <a:buNone/>
            </a:pPr>
            <a:r>
              <a:rPr lang="en-US" sz="2000" dirty="0">
                <a:solidFill>
                  <a:schemeClr val="bg1"/>
                </a:solidFill>
              </a:rPr>
              <a:t>[Insert calf name] loves being happy and healthy!</a:t>
            </a:r>
          </a:p>
        </p:txBody>
      </p:sp>
      <p:sp>
        <p:nvSpPr>
          <p:cNvPr id="5" name="Text Placeholder 4">
            <a:extLst>
              <a:ext uri="{FF2B5EF4-FFF2-40B4-BE49-F238E27FC236}">
                <a16:creationId xmlns:a16="http://schemas.microsoft.com/office/drawing/2014/main" id="{237938DA-2079-4D21-9F6D-AE358917E7B1}"/>
              </a:ext>
            </a:extLst>
          </p:cNvPr>
          <p:cNvSpPr>
            <a:spLocks noGrp="1"/>
          </p:cNvSpPr>
          <p:nvPr>
            <p:ph type="body" sz="quarter" idx="17"/>
          </p:nvPr>
        </p:nvSpPr>
        <p:spPr>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marL="0" indent="0" algn="ctr">
              <a:buNone/>
            </a:pPr>
            <a:r>
              <a:rPr lang="en-US" sz="2000" dirty="0">
                <a:solidFill>
                  <a:prstClr val="black"/>
                </a:solidFill>
                <a:cs typeface="Arial" panose="020B0604020202020204" pitchFamily="34" charset="0"/>
              </a:rPr>
              <a:t>[Farm name] uses </a:t>
            </a:r>
            <a:r>
              <a:rPr lang="en-US" sz="2000" b="1" u="sng" dirty="0">
                <a:solidFill>
                  <a:prstClr val="black"/>
                </a:solidFill>
                <a:cs typeface="Arial" panose="020B0604020202020204" pitchFamily="34" charset="0"/>
              </a:rPr>
              <a:t>dehorning</a:t>
            </a:r>
            <a:r>
              <a:rPr lang="en-US" sz="2000" dirty="0">
                <a:solidFill>
                  <a:prstClr val="black"/>
                </a:solidFill>
                <a:cs typeface="Arial" panose="020B0604020202020204" pitchFamily="34" charset="0"/>
              </a:rPr>
              <a:t> paste that is rubbed on at the buds of the horn to prevent horn growth for the safety of the other animals and humans.</a:t>
            </a:r>
          </a:p>
        </p:txBody>
      </p:sp>
      <p:sp>
        <p:nvSpPr>
          <p:cNvPr id="17" name="Text Placeholder 16">
            <a:extLst>
              <a:ext uri="{FF2B5EF4-FFF2-40B4-BE49-F238E27FC236}">
                <a16:creationId xmlns:a16="http://schemas.microsoft.com/office/drawing/2014/main" id="{E06A0395-915E-432D-9A36-19298CB269F0}"/>
              </a:ext>
            </a:extLst>
          </p:cNvPr>
          <p:cNvSpPr>
            <a:spLocks noGrp="1"/>
          </p:cNvSpPr>
          <p:nvPr>
            <p:ph type="body" sz="quarter" idx="18"/>
          </p:nvPr>
        </p:nvSpPr>
        <p:spPr>
          <a:solidFill>
            <a:schemeClr val="bg1"/>
          </a:solidFill>
        </p:spPr>
        <p:txBody>
          <a:bodyPr anchor="ctr"/>
          <a:lstStyle/>
          <a:p>
            <a:pPr marL="0" indent="0" algn="ctr">
              <a:buNone/>
            </a:pPr>
            <a:r>
              <a:rPr lang="en-US" sz="2000" dirty="0"/>
              <a:t>[Insert calf name] is given an </a:t>
            </a:r>
            <a:r>
              <a:rPr lang="en-US" sz="2000" b="1" u="sng" dirty="0"/>
              <a:t>Ear Tag </a:t>
            </a:r>
            <a:r>
              <a:rPr lang="en-US" sz="2000" dirty="0"/>
              <a:t>at birth for identification, just like this one. Her herd number is ___ . This is just like humans getting their ears pierced. </a:t>
            </a:r>
          </a:p>
        </p:txBody>
      </p:sp>
      <p:pic>
        <p:nvPicPr>
          <p:cNvPr id="12" name="Picture 11">
            <a:extLst>
              <a:ext uri="{FF2B5EF4-FFF2-40B4-BE49-F238E27FC236}">
                <a16:creationId xmlns:a16="http://schemas.microsoft.com/office/drawing/2014/main" id="{4B421DBE-9647-4E75-A1D0-F08D71D17E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57243" y="252164"/>
            <a:ext cx="795105" cy="1459436"/>
          </a:xfrm>
          <a:prstGeom prst="rect">
            <a:avLst/>
          </a:prstGeom>
        </p:spPr>
      </p:pic>
      <p:sp>
        <p:nvSpPr>
          <p:cNvPr id="13" name="Content Placeholder 12">
            <a:extLst>
              <a:ext uri="{FF2B5EF4-FFF2-40B4-BE49-F238E27FC236}">
                <a16:creationId xmlns:a16="http://schemas.microsoft.com/office/drawing/2014/main" id="{8380A68A-E0C8-4C4D-B5DB-1C23E0673A4F}"/>
              </a:ext>
            </a:extLst>
          </p:cNvPr>
          <p:cNvSpPr>
            <a:spLocks noGrp="1"/>
          </p:cNvSpPr>
          <p:nvPr>
            <p:ph sz="quarter" idx="13"/>
          </p:nvPr>
        </p:nvSpPr>
        <p:spPr/>
        <p:txBody>
          <a:bodyPr/>
          <a:lstStyle/>
          <a:p>
            <a:endParaRPr lang="en-US"/>
          </a:p>
        </p:txBody>
      </p:sp>
    </p:spTree>
    <p:extLst>
      <p:ext uri="{BB962C8B-B14F-4D97-AF65-F5344CB8AC3E}">
        <p14:creationId xmlns:p14="http://schemas.microsoft.com/office/powerpoint/2010/main" val="3634152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8BD3DF-192C-40CD-847D-1E5B4AB582F6}"/>
              </a:ext>
            </a:extLst>
          </p:cNvPr>
          <p:cNvSpPr>
            <a:spLocks noGrp="1"/>
          </p:cNvSpPr>
          <p:nvPr>
            <p:ph sz="quarter" idx="14"/>
          </p:nvPr>
        </p:nvSpPr>
        <p:spPr/>
        <p:txBody>
          <a:bodyPr/>
          <a:lstStyle/>
          <a:p>
            <a:endParaRPr lang="en-US"/>
          </a:p>
        </p:txBody>
      </p:sp>
      <p:sp>
        <p:nvSpPr>
          <p:cNvPr id="8" name="Content Placeholder 7">
            <a:extLst>
              <a:ext uri="{FF2B5EF4-FFF2-40B4-BE49-F238E27FC236}">
                <a16:creationId xmlns:a16="http://schemas.microsoft.com/office/drawing/2014/main" id="{10EE6CB6-F6A6-4E45-9032-DCF53EE65DEB}"/>
              </a:ext>
            </a:extLst>
          </p:cNvPr>
          <p:cNvSpPr>
            <a:spLocks noGrp="1"/>
          </p:cNvSpPr>
          <p:nvPr>
            <p:ph sz="quarter" idx="15"/>
          </p:nvPr>
        </p:nvSpPr>
        <p:spPr/>
        <p:txBody>
          <a:bodyPr/>
          <a:lstStyle/>
          <a:p>
            <a:endParaRPr lang="en-US" dirty="0"/>
          </a:p>
        </p:txBody>
      </p:sp>
      <p:sp>
        <p:nvSpPr>
          <p:cNvPr id="4" name="Text Placeholder 3">
            <a:extLst>
              <a:ext uri="{FF2B5EF4-FFF2-40B4-BE49-F238E27FC236}">
                <a16:creationId xmlns:a16="http://schemas.microsoft.com/office/drawing/2014/main" id="{F983B58A-2636-4CAD-B86A-38FC5E5C4F7B}"/>
              </a:ext>
            </a:extLst>
          </p:cNvPr>
          <p:cNvSpPr>
            <a:spLocks noGrp="1"/>
          </p:cNvSpPr>
          <p:nvPr>
            <p:ph type="body" sz="quarter" idx="16"/>
          </p:nvPr>
        </p:nvSpPr>
        <p:spPr/>
        <p:txBody>
          <a:bodyPr>
            <a:normAutofit/>
          </a:bodyPr>
          <a:lstStyle/>
          <a:p>
            <a:pPr marL="0" indent="0" algn="ctr">
              <a:buNone/>
            </a:pPr>
            <a:r>
              <a:rPr lang="en-US" sz="2000" dirty="0">
                <a:solidFill>
                  <a:schemeClr val="bg1"/>
                </a:solidFill>
              </a:rPr>
              <a:t>[Insert calf name] loves being happy and healthy!</a:t>
            </a:r>
          </a:p>
        </p:txBody>
      </p:sp>
      <p:sp>
        <p:nvSpPr>
          <p:cNvPr id="5" name="Text Placeholder 4">
            <a:extLst>
              <a:ext uri="{FF2B5EF4-FFF2-40B4-BE49-F238E27FC236}">
                <a16:creationId xmlns:a16="http://schemas.microsoft.com/office/drawing/2014/main" id="{237938DA-2079-4D21-9F6D-AE358917E7B1}"/>
              </a:ext>
            </a:extLst>
          </p:cNvPr>
          <p:cNvSpPr>
            <a:spLocks noGrp="1"/>
          </p:cNvSpPr>
          <p:nvPr>
            <p:ph type="body" sz="quarter" idx="17"/>
          </p:nvPr>
        </p:nvSpPr>
        <p:spPr>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marL="0" indent="0" algn="ctr">
              <a:buNone/>
            </a:pPr>
            <a:r>
              <a:rPr lang="en-US" sz="2000" dirty="0">
                <a:solidFill>
                  <a:prstClr val="black"/>
                </a:solidFill>
                <a:cs typeface="Arial" panose="020B0604020202020204" pitchFamily="34" charset="0"/>
              </a:rPr>
              <a:t>[Farm name] </a:t>
            </a:r>
            <a:r>
              <a:rPr lang="en-US" sz="2000" b="1" u="sng" dirty="0">
                <a:solidFill>
                  <a:prstClr val="black"/>
                </a:solidFill>
                <a:cs typeface="Arial" panose="020B0604020202020204" pitchFamily="34" charset="0"/>
              </a:rPr>
              <a:t>disbuds</a:t>
            </a:r>
            <a:r>
              <a:rPr lang="en-US" sz="2000" dirty="0">
                <a:solidFill>
                  <a:prstClr val="black"/>
                </a:solidFill>
                <a:cs typeface="Arial" panose="020B0604020202020204" pitchFamily="34" charset="0"/>
              </a:rPr>
              <a:t> horns using lidocaine (a pain reliever) and an iron to prevent horn growth for the safety of the other animals and humans.</a:t>
            </a:r>
          </a:p>
        </p:txBody>
      </p:sp>
      <p:sp>
        <p:nvSpPr>
          <p:cNvPr id="18" name="Text Placeholder 17">
            <a:extLst>
              <a:ext uri="{FF2B5EF4-FFF2-40B4-BE49-F238E27FC236}">
                <a16:creationId xmlns:a16="http://schemas.microsoft.com/office/drawing/2014/main" id="{BA29967F-355D-4EA8-84DB-3F3C890DF686}"/>
              </a:ext>
            </a:extLst>
          </p:cNvPr>
          <p:cNvSpPr>
            <a:spLocks noGrp="1"/>
          </p:cNvSpPr>
          <p:nvPr>
            <p:ph type="body" sz="quarter" idx="18"/>
          </p:nvPr>
        </p:nvSpPr>
        <p:spPr>
          <a:solidFill>
            <a:schemeClr val="bg1"/>
          </a:solidFill>
        </p:spPr>
        <p:txBody>
          <a:bodyPr anchor="ctr"/>
          <a:lstStyle/>
          <a:p>
            <a:pPr marL="0" indent="0" algn="ctr">
              <a:buNone/>
            </a:pPr>
            <a:r>
              <a:rPr lang="en-US" sz="2000" dirty="0"/>
              <a:t>[Insert calf name] is given an </a:t>
            </a:r>
            <a:r>
              <a:rPr lang="en-US" sz="2000" b="1" u="sng" dirty="0"/>
              <a:t>Ear Tag </a:t>
            </a:r>
            <a:r>
              <a:rPr lang="en-US" sz="2000" dirty="0"/>
              <a:t>at birth for identification, just like this one. Her herd number is ___ . This is just like humans getting their ears pierced. </a:t>
            </a:r>
          </a:p>
        </p:txBody>
      </p:sp>
      <p:pic>
        <p:nvPicPr>
          <p:cNvPr id="14" name="Picture 13">
            <a:extLst>
              <a:ext uri="{FF2B5EF4-FFF2-40B4-BE49-F238E27FC236}">
                <a16:creationId xmlns:a16="http://schemas.microsoft.com/office/drawing/2014/main" id="{E1AF5883-2E50-4A4C-AE23-A7FB6EDB8EA4}"/>
              </a:ext>
            </a:extLst>
          </p:cNvPr>
          <p:cNvPicPr>
            <a:picLocks noChangeAspect="1"/>
          </p:cNvPicPr>
          <p:nvPr/>
        </p:nvPicPr>
        <p:blipFill>
          <a:blip r:embed="rId3"/>
          <a:stretch>
            <a:fillRect/>
          </a:stretch>
        </p:blipFill>
        <p:spPr>
          <a:xfrm>
            <a:off x="5991549" y="284322"/>
            <a:ext cx="883997" cy="1505843"/>
          </a:xfrm>
          <a:prstGeom prst="rect">
            <a:avLst/>
          </a:prstGeom>
        </p:spPr>
      </p:pic>
      <p:sp>
        <p:nvSpPr>
          <p:cNvPr id="10" name="Content Placeholder 9">
            <a:extLst>
              <a:ext uri="{FF2B5EF4-FFF2-40B4-BE49-F238E27FC236}">
                <a16:creationId xmlns:a16="http://schemas.microsoft.com/office/drawing/2014/main" id="{C587900F-265C-4E57-96C4-A20977ABE0DB}"/>
              </a:ext>
            </a:extLst>
          </p:cNvPr>
          <p:cNvSpPr>
            <a:spLocks noGrp="1"/>
          </p:cNvSpPr>
          <p:nvPr>
            <p:ph sz="quarter" idx="13"/>
          </p:nvPr>
        </p:nvSpPr>
        <p:spPr/>
        <p:txBody>
          <a:bodyPr/>
          <a:lstStyle/>
          <a:p>
            <a:endParaRPr lang="en-US"/>
          </a:p>
        </p:txBody>
      </p:sp>
    </p:spTree>
    <p:extLst>
      <p:ext uri="{BB962C8B-B14F-4D97-AF65-F5344CB8AC3E}">
        <p14:creationId xmlns:p14="http://schemas.microsoft.com/office/powerpoint/2010/main" val="106699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987AC019-36C9-452F-92DE-FEA706ACF6DE}"/>
              </a:ext>
            </a:extLst>
          </p:cNvPr>
          <p:cNvSpPr>
            <a:spLocks noGrp="1"/>
          </p:cNvSpPr>
          <p:nvPr>
            <p:ph sz="quarter" idx="13"/>
          </p:nvPr>
        </p:nvSpPr>
        <p:spPr/>
        <p:txBody>
          <a:bodyPr/>
          <a:lstStyle/>
          <a:p>
            <a:endParaRPr lang="en-US"/>
          </a:p>
        </p:txBody>
      </p:sp>
      <p:sp>
        <p:nvSpPr>
          <p:cNvPr id="21" name="Content Placeholder 20">
            <a:extLst>
              <a:ext uri="{FF2B5EF4-FFF2-40B4-BE49-F238E27FC236}">
                <a16:creationId xmlns:a16="http://schemas.microsoft.com/office/drawing/2014/main" id="{6916D7FD-8C24-4CB7-A72B-96F926C67C44}"/>
              </a:ext>
            </a:extLst>
          </p:cNvPr>
          <p:cNvSpPr>
            <a:spLocks noGrp="1"/>
          </p:cNvSpPr>
          <p:nvPr>
            <p:ph sz="quarter" idx="14"/>
          </p:nvPr>
        </p:nvSpPr>
        <p:spPr/>
        <p:txBody>
          <a:bodyPr/>
          <a:lstStyle/>
          <a:p>
            <a:endParaRPr lang="en-US"/>
          </a:p>
        </p:txBody>
      </p:sp>
      <p:sp>
        <p:nvSpPr>
          <p:cNvPr id="22" name="Content Placeholder 21">
            <a:extLst>
              <a:ext uri="{FF2B5EF4-FFF2-40B4-BE49-F238E27FC236}">
                <a16:creationId xmlns:a16="http://schemas.microsoft.com/office/drawing/2014/main" id="{9DD66ABC-4589-4082-9482-50718E606E16}"/>
              </a:ext>
            </a:extLst>
          </p:cNvPr>
          <p:cNvSpPr>
            <a:spLocks noGrp="1"/>
          </p:cNvSpPr>
          <p:nvPr>
            <p:ph sz="quarter" idx="15"/>
          </p:nvPr>
        </p:nvSpPr>
        <p:spPr/>
        <p:txBody>
          <a:bodyPr/>
          <a:lstStyle/>
          <a:p>
            <a:endParaRPr lang="en-US"/>
          </a:p>
        </p:txBody>
      </p:sp>
      <p:sp>
        <p:nvSpPr>
          <p:cNvPr id="3" name="Text Placeholder 2">
            <a:extLst>
              <a:ext uri="{FF2B5EF4-FFF2-40B4-BE49-F238E27FC236}">
                <a16:creationId xmlns:a16="http://schemas.microsoft.com/office/drawing/2014/main" id="{8DA4298A-4C63-48B7-951A-A7B95D8518D0}"/>
              </a:ext>
            </a:extLst>
          </p:cNvPr>
          <p:cNvSpPr>
            <a:spLocks noGrp="1"/>
          </p:cNvSpPr>
          <p:nvPr>
            <p:ph type="body" sz="quarter" idx="16"/>
          </p:nvPr>
        </p:nvSpPr>
        <p:spPr/>
        <p:txBody>
          <a:bodyPr/>
          <a:lstStyle/>
          <a:p>
            <a:pPr marL="0" indent="0" algn="ctr">
              <a:buNone/>
            </a:pPr>
            <a:r>
              <a:rPr lang="en-US" sz="2000" dirty="0"/>
              <a:t>[Insert calf name] loves being happy and healthy!</a:t>
            </a:r>
          </a:p>
        </p:txBody>
      </p:sp>
      <p:sp>
        <p:nvSpPr>
          <p:cNvPr id="5" name="Text Placeholder 4">
            <a:extLst>
              <a:ext uri="{FF2B5EF4-FFF2-40B4-BE49-F238E27FC236}">
                <a16:creationId xmlns:a16="http://schemas.microsoft.com/office/drawing/2014/main" id="{CB767B8B-C9F2-4916-9D0B-CAD13559A462}"/>
              </a:ext>
            </a:extLst>
          </p:cNvPr>
          <p:cNvSpPr>
            <a:spLocks noGrp="1"/>
          </p:cNvSpPr>
          <p:nvPr>
            <p:ph type="body" sz="quarter" idx="17"/>
          </p:nvPr>
        </p:nvSpPr>
        <p:spPr/>
        <p:txBody>
          <a:bodyPr/>
          <a:lstStyle/>
          <a:p>
            <a:pPr marL="0" indent="0" algn="ctr">
              <a:buNone/>
            </a:pPr>
            <a:r>
              <a:rPr lang="en-US" sz="2000" dirty="0"/>
              <a:t>At [Farm name], most of their cows are polled. Polled means the calves are born without horns. This is something they can breed for so they don’t have to go through the dehorning process.</a:t>
            </a:r>
          </a:p>
        </p:txBody>
      </p:sp>
      <p:sp>
        <p:nvSpPr>
          <p:cNvPr id="16" name="Text Placeholder 15">
            <a:extLst>
              <a:ext uri="{FF2B5EF4-FFF2-40B4-BE49-F238E27FC236}">
                <a16:creationId xmlns:a16="http://schemas.microsoft.com/office/drawing/2014/main" id="{59A6EF9C-31F8-45B1-91F5-F8CF27284532}"/>
              </a:ext>
            </a:extLst>
          </p:cNvPr>
          <p:cNvSpPr>
            <a:spLocks noGrp="1"/>
          </p:cNvSpPr>
          <p:nvPr>
            <p:ph type="body" sz="quarter" idx="18"/>
          </p:nvPr>
        </p:nvSpPr>
        <p:spPr/>
        <p:txBody>
          <a:bodyPr/>
          <a:lstStyle/>
          <a:p>
            <a:pPr marL="0" indent="0" algn="ctr">
              <a:buNone/>
            </a:pPr>
            <a:r>
              <a:rPr lang="en-US" dirty="0"/>
              <a:t>[Insert calf name] is given an Ear Tag at birth for identification, just like this one. Her herd number is ___ . This is just like humans getting their ears pierced. </a:t>
            </a:r>
          </a:p>
        </p:txBody>
      </p:sp>
    </p:spTree>
    <p:extLst>
      <p:ext uri="{BB962C8B-B14F-4D97-AF65-F5344CB8AC3E}">
        <p14:creationId xmlns:p14="http://schemas.microsoft.com/office/powerpoint/2010/main" val="2080265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47864FC0-CE6E-457E-B199-49A9154A312F}"/>
              </a:ext>
            </a:extLst>
          </p:cNvPr>
          <p:cNvSpPr>
            <a:spLocks noGrp="1"/>
          </p:cNvSpPr>
          <p:nvPr>
            <p:ph idx="1"/>
          </p:nvPr>
        </p:nvSpPr>
        <p:spPr/>
        <p:txBody>
          <a:bodyPr/>
          <a:lstStyle/>
          <a:p>
            <a:endParaRPr lang="en-US"/>
          </a:p>
        </p:txBody>
      </p:sp>
      <p:sp>
        <p:nvSpPr>
          <p:cNvPr id="14" name="Text Placeholder 13">
            <a:extLst>
              <a:ext uri="{FF2B5EF4-FFF2-40B4-BE49-F238E27FC236}">
                <a16:creationId xmlns:a16="http://schemas.microsoft.com/office/drawing/2014/main" id="{46670D0A-73E8-4E3F-87A8-B451C958C3B6}"/>
              </a:ext>
            </a:extLst>
          </p:cNvPr>
          <p:cNvSpPr>
            <a:spLocks noGrp="1"/>
          </p:cNvSpPr>
          <p:nvPr>
            <p:ph type="body" sz="quarter" idx="10"/>
          </p:nvPr>
        </p:nvSpPr>
        <p:spPr/>
        <p:txBody>
          <a:bodyPr/>
          <a:lstStyle/>
          <a:p>
            <a:r>
              <a:rPr lang="en-US" dirty="0"/>
              <a:t>Hi, I’m [dam’s name]. I’m [insert calf name]’s mother!</a:t>
            </a:r>
          </a:p>
        </p:txBody>
      </p:sp>
      <p:sp>
        <p:nvSpPr>
          <p:cNvPr id="7" name="Text Placeholder 6">
            <a:extLst>
              <a:ext uri="{FF2B5EF4-FFF2-40B4-BE49-F238E27FC236}">
                <a16:creationId xmlns:a16="http://schemas.microsoft.com/office/drawing/2014/main" id="{B0212A5A-ECD0-4DE1-8455-B8530BD28E4E}"/>
              </a:ext>
            </a:extLst>
          </p:cNvPr>
          <p:cNvSpPr>
            <a:spLocks noGrp="1"/>
          </p:cNvSpPr>
          <p:nvPr>
            <p:ph type="body" sz="quarter" idx="11"/>
          </p:nvPr>
        </p:nvSpPr>
        <p:spPr/>
        <p:txBody>
          <a:bodyPr>
            <a:normAutofit lnSpcReduction="10000"/>
          </a:bodyPr>
          <a:lstStyle/>
          <a:p>
            <a:pPr algn="l"/>
            <a:r>
              <a:rPr lang="en-US" dirty="0"/>
              <a:t>Mother’s Name:</a:t>
            </a:r>
          </a:p>
          <a:p>
            <a:pPr algn="l"/>
            <a:r>
              <a:rPr lang="en-US" dirty="0"/>
              <a:t>Age:</a:t>
            </a:r>
          </a:p>
          <a:p>
            <a:pPr algn="l"/>
            <a:r>
              <a:rPr lang="en-US" dirty="0"/>
              <a:t>Height:</a:t>
            </a:r>
          </a:p>
          <a:p>
            <a:pPr algn="l"/>
            <a:r>
              <a:rPr lang="en-US" dirty="0"/>
              <a:t>Weight:</a:t>
            </a:r>
          </a:p>
          <a:p>
            <a:pPr algn="l"/>
            <a:r>
              <a:rPr lang="en-US" dirty="0"/>
              <a:t>[Dam name] produces 80 pounds or 10 gallons of milk everyday! </a:t>
            </a:r>
          </a:p>
        </p:txBody>
      </p:sp>
      <p:sp>
        <p:nvSpPr>
          <p:cNvPr id="11" name="Text Placeholder 10">
            <a:extLst>
              <a:ext uri="{FF2B5EF4-FFF2-40B4-BE49-F238E27FC236}">
                <a16:creationId xmlns:a16="http://schemas.microsoft.com/office/drawing/2014/main" id="{59429F23-96D1-4722-8100-657005871382}"/>
              </a:ext>
            </a:extLst>
          </p:cNvPr>
          <p:cNvSpPr>
            <a:spLocks noGrp="1"/>
          </p:cNvSpPr>
          <p:nvPr>
            <p:ph type="body" sz="quarter" idx="12"/>
          </p:nvPr>
        </p:nvSpPr>
        <p:spPr/>
        <p:txBody>
          <a:bodyPr/>
          <a:lstStyle/>
          <a:p>
            <a:r>
              <a:rPr lang="en-US" dirty="0"/>
              <a:t>[Dam’s name]’s job on the farm is to produce high quality milk for the [your last name] family to sell so it can be made into fluid milk and other dairy products for you to consume. </a:t>
            </a:r>
          </a:p>
          <a:p>
            <a:endParaRPr lang="en-US" dirty="0"/>
          </a:p>
          <a:p>
            <a:r>
              <a:rPr lang="en-US" b="1" dirty="0"/>
              <a:t>What are your favorite dairy products? </a:t>
            </a:r>
          </a:p>
        </p:txBody>
      </p:sp>
      <p:sp>
        <p:nvSpPr>
          <p:cNvPr id="12" name="Text Placeholder 11">
            <a:extLst>
              <a:ext uri="{FF2B5EF4-FFF2-40B4-BE49-F238E27FC236}">
                <a16:creationId xmlns:a16="http://schemas.microsoft.com/office/drawing/2014/main" id="{5782CCD1-2FCE-4E97-B007-D72CA7C97040}"/>
              </a:ext>
            </a:extLst>
          </p:cNvPr>
          <p:cNvSpPr>
            <a:spLocks noGrp="1"/>
          </p:cNvSpPr>
          <p:nvPr>
            <p:ph type="body" sz="quarter" idx="13"/>
          </p:nvPr>
        </p:nvSpPr>
        <p:spPr/>
        <p:txBody>
          <a:bodyPr>
            <a:normAutofit/>
          </a:bodyPr>
          <a:lstStyle/>
          <a:p>
            <a:r>
              <a:rPr lang="en-US" sz="4000" dirty="0"/>
              <a:t>Meet [insert calf name]’s Mom</a:t>
            </a:r>
          </a:p>
        </p:txBody>
      </p:sp>
    </p:spTree>
    <p:extLst>
      <p:ext uri="{BB962C8B-B14F-4D97-AF65-F5344CB8AC3E}">
        <p14:creationId xmlns:p14="http://schemas.microsoft.com/office/powerpoint/2010/main" val="1950519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27F5F5DB-1116-41CB-A9E3-929BC06B22FA}"/>
              </a:ext>
            </a:extLst>
          </p:cNvPr>
          <p:cNvSpPr>
            <a:spLocks noGrp="1"/>
          </p:cNvSpPr>
          <p:nvPr>
            <p:ph sz="quarter" idx="13"/>
          </p:nvPr>
        </p:nvSpPr>
        <p:spPr/>
        <p:txBody>
          <a:bodyPr/>
          <a:lstStyle/>
          <a:p>
            <a:endParaRPr lang="en-US"/>
          </a:p>
        </p:txBody>
      </p:sp>
      <p:sp>
        <p:nvSpPr>
          <p:cNvPr id="17" name="Content Placeholder 16">
            <a:extLst>
              <a:ext uri="{FF2B5EF4-FFF2-40B4-BE49-F238E27FC236}">
                <a16:creationId xmlns:a16="http://schemas.microsoft.com/office/drawing/2014/main" id="{243A42B0-EA38-432E-A877-666A75C0936E}"/>
              </a:ext>
            </a:extLst>
          </p:cNvPr>
          <p:cNvSpPr>
            <a:spLocks noGrp="1"/>
          </p:cNvSpPr>
          <p:nvPr>
            <p:ph sz="quarter" idx="14"/>
          </p:nvPr>
        </p:nvSpPr>
        <p:spPr/>
        <p:txBody>
          <a:bodyPr/>
          <a:lstStyle/>
          <a:p>
            <a:endParaRPr lang="en-US"/>
          </a:p>
        </p:txBody>
      </p:sp>
      <p:sp>
        <p:nvSpPr>
          <p:cNvPr id="18" name="Content Placeholder 17">
            <a:extLst>
              <a:ext uri="{FF2B5EF4-FFF2-40B4-BE49-F238E27FC236}">
                <a16:creationId xmlns:a16="http://schemas.microsoft.com/office/drawing/2014/main" id="{6D9B7DB6-624B-4E9F-AECD-0EC03854E60B}"/>
              </a:ext>
            </a:extLst>
          </p:cNvPr>
          <p:cNvSpPr>
            <a:spLocks noGrp="1"/>
          </p:cNvSpPr>
          <p:nvPr>
            <p:ph sz="quarter" idx="15"/>
          </p:nvPr>
        </p:nvSpPr>
        <p:spPr/>
        <p:txBody>
          <a:bodyPr/>
          <a:lstStyle/>
          <a:p>
            <a:endParaRPr lang="en-US"/>
          </a:p>
        </p:txBody>
      </p:sp>
      <p:sp>
        <p:nvSpPr>
          <p:cNvPr id="2" name="Text Placeholder 1">
            <a:extLst>
              <a:ext uri="{FF2B5EF4-FFF2-40B4-BE49-F238E27FC236}">
                <a16:creationId xmlns:a16="http://schemas.microsoft.com/office/drawing/2014/main" id="{55F05472-556C-48C4-A683-B94E364D4BB1}"/>
              </a:ext>
            </a:extLst>
          </p:cNvPr>
          <p:cNvSpPr>
            <a:spLocks noGrp="1"/>
          </p:cNvSpPr>
          <p:nvPr>
            <p:ph type="body" sz="quarter" idx="16"/>
          </p:nvPr>
        </p:nvSpPr>
        <p:spPr/>
        <p:txBody>
          <a:bodyPr/>
          <a:lstStyle/>
          <a:p>
            <a:pPr marL="0" indent="0" algn="ctr">
              <a:buNone/>
            </a:pPr>
            <a:r>
              <a:rPr lang="en-US" sz="2000" dirty="0"/>
              <a:t>[Dam’s name]  has a comfy bed that are filled with soft sand. The milking cows are fed TMR or a Total Mixed Ration, which is like a balanced cow salad!</a:t>
            </a:r>
          </a:p>
        </p:txBody>
      </p:sp>
      <p:sp>
        <p:nvSpPr>
          <p:cNvPr id="3" name="Text Placeholder 2">
            <a:extLst>
              <a:ext uri="{FF2B5EF4-FFF2-40B4-BE49-F238E27FC236}">
                <a16:creationId xmlns:a16="http://schemas.microsoft.com/office/drawing/2014/main" id="{51986152-C6EC-46D3-B928-9C5A091F6028}"/>
              </a:ext>
            </a:extLst>
          </p:cNvPr>
          <p:cNvSpPr>
            <a:spLocks noGrp="1"/>
          </p:cNvSpPr>
          <p:nvPr>
            <p:ph type="body" sz="quarter" idx="17"/>
          </p:nvPr>
        </p:nvSpPr>
        <p:spPr/>
        <p:txBody>
          <a:bodyPr/>
          <a:lstStyle/>
          <a:p>
            <a:pPr marL="0" indent="0" algn="ctr">
              <a:buNone/>
            </a:pPr>
            <a:r>
              <a:rPr lang="en-US" sz="2000" dirty="0">
                <a:solidFill>
                  <a:schemeClr val="tx1"/>
                </a:solidFill>
              </a:rPr>
              <a:t>The barn has giant fans that keep the cows cool in the summertime. It also has a cool rotating brush that turns on when cows walk under it! The best way to scratch an itch!</a:t>
            </a:r>
          </a:p>
        </p:txBody>
      </p:sp>
      <p:sp>
        <p:nvSpPr>
          <p:cNvPr id="4" name="Text Placeholder 3">
            <a:extLst>
              <a:ext uri="{FF2B5EF4-FFF2-40B4-BE49-F238E27FC236}">
                <a16:creationId xmlns:a16="http://schemas.microsoft.com/office/drawing/2014/main" id="{EDFAED65-5BEF-41AD-BAE6-A19C5A867489}"/>
              </a:ext>
            </a:extLst>
          </p:cNvPr>
          <p:cNvSpPr>
            <a:spLocks noGrp="1"/>
          </p:cNvSpPr>
          <p:nvPr>
            <p:ph type="body" sz="quarter" idx="18"/>
          </p:nvPr>
        </p:nvSpPr>
        <p:spPr/>
        <p:txBody>
          <a:bodyPr/>
          <a:lstStyle/>
          <a:p>
            <a:pPr marL="0" indent="0">
              <a:buNone/>
            </a:pPr>
            <a:r>
              <a:rPr lang="en-US" dirty="0"/>
              <a:t>This is the Free Stall Barn where [Dam’s name] and her herdmates live.</a:t>
            </a:r>
          </a:p>
        </p:txBody>
      </p:sp>
    </p:spTree>
    <p:extLst>
      <p:ext uri="{BB962C8B-B14F-4D97-AF65-F5344CB8AC3E}">
        <p14:creationId xmlns:p14="http://schemas.microsoft.com/office/powerpoint/2010/main" val="75026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FACB1ECE-6CA7-42D8-932F-D9C10DF49B8B}"/>
              </a:ext>
            </a:extLst>
          </p:cNvPr>
          <p:cNvSpPr>
            <a:spLocks noGrp="1"/>
          </p:cNvSpPr>
          <p:nvPr>
            <p:ph sz="quarter" idx="13"/>
          </p:nvPr>
        </p:nvSpPr>
        <p:spPr/>
        <p:txBody>
          <a:bodyPr/>
          <a:lstStyle/>
          <a:p>
            <a:endParaRPr lang="en-US"/>
          </a:p>
        </p:txBody>
      </p:sp>
      <p:sp>
        <p:nvSpPr>
          <p:cNvPr id="21" name="Content Placeholder 20">
            <a:extLst>
              <a:ext uri="{FF2B5EF4-FFF2-40B4-BE49-F238E27FC236}">
                <a16:creationId xmlns:a16="http://schemas.microsoft.com/office/drawing/2014/main" id="{B02198D9-B76D-4BA6-9EA5-F4242213AD69}"/>
              </a:ext>
            </a:extLst>
          </p:cNvPr>
          <p:cNvSpPr>
            <a:spLocks noGrp="1"/>
          </p:cNvSpPr>
          <p:nvPr>
            <p:ph sz="quarter" idx="14"/>
          </p:nvPr>
        </p:nvSpPr>
        <p:spPr/>
        <p:txBody>
          <a:bodyPr/>
          <a:lstStyle/>
          <a:p>
            <a:endParaRPr lang="en-US"/>
          </a:p>
        </p:txBody>
      </p:sp>
      <p:sp>
        <p:nvSpPr>
          <p:cNvPr id="22" name="Content Placeholder 21">
            <a:extLst>
              <a:ext uri="{FF2B5EF4-FFF2-40B4-BE49-F238E27FC236}">
                <a16:creationId xmlns:a16="http://schemas.microsoft.com/office/drawing/2014/main" id="{08FFE0C6-A199-4B23-8E85-C01C0C4420A7}"/>
              </a:ext>
            </a:extLst>
          </p:cNvPr>
          <p:cNvSpPr>
            <a:spLocks noGrp="1"/>
          </p:cNvSpPr>
          <p:nvPr>
            <p:ph sz="quarter" idx="15"/>
          </p:nvPr>
        </p:nvSpPr>
        <p:spPr/>
        <p:txBody>
          <a:bodyPr/>
          <a:lstStyle/>
          <a:p>
            <a:endParaRPr lang="en-US"/>
          </a:p>
        </p:txBody>
      </p:sp>
      <p:sp>
        <p:nvSpPr>
          <p:cNvPr id="10" name="Text Placeholder 9">
            <a:extLst>
              <a:ext uri="{FF2B5EF4-FFF2-40B4-BE49-F238E27FC236}">
                <a16:creationId xmlns:a16="http://schemas.microsoft.com/office/drawing/2014/main" id="{97824385-3653-44F1-A313-E13A16A76633}"/>
              </a:ext>
            </a:extLst>
          </p:cNvPr>
          <p:cNvSpPr>
            <a:spLocks noGrp="1"/>
          </p:cNvSpPr>
          <p:nvPr>
            <p:ph type="body" sz="quarter" idx="16"/>
          </p:nvPr>
        </p:nvSpPr>
        <p:spPr/>
        <p:txBody>
          <a:bodyPr/>
          <a:lstStyle/>
          <a:p>
            <a:pPr marL="0" indent="0" algn="ctr">
              <a:buNone/>
            </a:pPr>
            <a:endParaRPr lang="en-US" sz="2000" dirty="0">
              <a:solidFill>
                <a:schemeClr val="tx1"/>
              </a:solidFill>
            </a:endParaRPr>
          </a:p>
          <a:p>
            <a:pPr marL="0" indent="0" algn="ctr">
              <a:buNone/>
            </a:pPr>
            <a:r>
              <a:rPr lang="en-US" sz="2000" dirty="0">
                <a:solidFill>
                  <a:schemeClr val="tx1"/>
                </a:solidFill>
              </a:rPr>
              <a:t>In addition to grazing the fields, [dam name] and her </a:t>
            </a:r>
            <a:r>
              <a:rPr lang="en-US" sz="2000" dirty="0" err="1">
                <a:solidFill>
                  <a:schemeClr val="tx1"/>
                </a:solidFill>
              </a:rPr>
              <a:t>herdmates</a:t>
            </a:r>
            <a:r>
              <a:rPr lang="en-US" sz="2000" dirty="0">
                <a:solidFill>
                  <a:schemeClr val="tx1"/>
                </a:solidFill>
              </a:rPr>
              <a:t> are fed hay, which provides additional fiber and nutrition in their diets. </a:t>
            </a:r>
          </a:p>
          <a:p>
            <a:endParaRPr lang="en-US" sz="2000" dirty="0"/>
          </a:p>
        </p:txBody>
      </p:sp>
      <p:sp>
        <p:nvSpPr>
          <p:cNvPr id="17" name="Text Placeholder 16">
            <a:extLst>
              <a:ext uri="{FF2B5EF4-FFF2-40B4-BE49-F238E27FC236}">
                <a16:creationId xmlns:a16="http://schemas.microsoft.com/office/drawing/2014/main" id="{11571F29-B4C2-4A32-AF5D-BBED68CDD714}"/>
              </a:ext>
            </a:extLst>
          </p:cNvPr>
          <p:cNvSpPr>
            <a:spLocks noGrp="1"/>
          </p:cNvSpPr>
          <p:nvPr>
            <p:ph type="body" sz="quarter" idx="17"/>
          </p:nvPr>
        </p:nvSpPr>
        <p:spPr/>
        <p:txBody>
          <a:bodyPr/>
          <a:lstStyle/>
          <a:p>
            <a:r>
              <a:rPr lang="en-US" dirty="0"/>
              <a:t>[Dam name] and her herdmates live outside all day. Throughout the day, they enjoy finding the perfect forages to munch on and graze. </a:t>
            </a:r>
          </a:p>
        </p:txBody>
      </p:sp>
      <p:sp>
        <p:nvSpPr>
          <p:cNvPr id="18" name="Text Placeholder 17">
            <a:extLst>
              <a:ext uri="{FF2B5EF4-FFF2-40B4-BE49-F238E27FC236}">
                <a16:creationId xmlns:a16="http://schemas.microsoft.com/office/drawing/2014/main" id="{4ED26C63-C736-4C61-A774-76C9F211B8A1}"/>
              </a:ext>
            </a:extLst>
          </p:cNvPr>
          <p:cNvSpPr>
            <a:spLocks noGrp="1"/>
          </p:cNvSpPr>
          <p:nvPr>
            <p:ph type="body" sz="quarter" idx="18"/>
          </p:nvPr>
        </p:nvSpPr>
        <p:spPr/>
        <p:txBody>
          <a:bodyPr/>
          <a:lstStyle/>
          <a:p>
            <a:r>
              <a:rPr lang="en-US" dirty="0"/>
              <a:t>[Dam name] and her herdmates live outside all day. Throughout the day, they enjoy finding the perfect forages to munch on and graze. </a:t>
            </a:r>
          </a:p>
        </p:txBody>
      </p:sp>
    </p:spTree>
    <p:extLst>
      <p:ext uri="{BB962C8B-B14F-4D97-AF65-F5344CB8AC3E}">
        <p14:creationId xmlns:p14="http://schemas.microsoft.com/office/powerpoint/2010/main" val="3911531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2">
            <a:extLst>
              <a:ext uri="{FF2B5EF4-FFF2-40B4-BE49-F238E27FC236}">
                <a16:creationId xmlns:a16="http://schemas.microsoft.com/office/drawing/2014/main" id="{A128C328-F33B-42D8-945B-20B225343AF8}"/>
              </a:ext>
            </a:extLst>
          </p:cNvPr>
          <p:cNvSpPr>
            <a:spLocks noGrp="1"/>
          </p:cNvSpPr>
          <p:nvPr>
            <p:ph sz="quarter" idx="13"/>
          </p:nvPr>
        </p:nvSpPr>
        <p:spPr/>
        <p:txBody>
          <a:bodyPr/>
          <a:lstStyle/>
          <a:p>
            <a:endParaRPr lang="en-US"/>
          </a:p>
        </p:txBody>
      </p:sp>
      <p:sp>
        <p:nvSpPr>
          <p:cNvPr id="24" name="Content Placeholder 23">
            <a:extLst>
              <a:ext uri="{FF2B5EF4-FFF2-40B4-BE49-F238E27FC236}">
                <a16:creationId xmlns:a16="http://schemas.microsoft.com/office/drawing/2014/main" id="{73656F6D-5E0E-42BE-B64E-33819883A0A2}"/>
              </a:ext>
            </a:extLst>
          </p:cNvPr>
          <p:cNvSpPr>
            <a:spLocks noGrp="1"/>
          </p:cNvSpPr>
          <p:nvPr>
            <p:ph sz="quarter" idx="14"/>
          </p:nvPr>
        </p:nvSpPr>
        <p:spPr/>
        <p:txBody>
          <a:bodyPr/>
          <a:lstStyle/>
          <a:p>
            <a:endParaRPr lang="en-US"/>
          </a:p>
        </p:txBody>
      </p:sp>
      <p:sp>
        <p:nvSpPr>
          <p:cNvPr id="25" name="Content Placeholder 24">
            <a:extLst>
              <a:ext uri="{FF2B5EF4-FFF2-40B4-BE49-F238E27FC236}">
                <a16:creationId xmlns:a16="http://schemas.microsoft.com/office/drawing/2014/main" id="{2C5F0AE8-C13D-4895-A249-E4A370FE50F0}"/>
              </a:ext>
            </a:extLst>
          </p:cNvPr>
          <p:cNvSpPr>
            <a:spLocks noGrp="1"/>
          </p:cNvSpPr>
          <p:nvPr>
            <p:ph sz="quarter" idx="15"/>
          </p:nvPr>
        </p:nvSpPr>
        <p:spPr/>
        <p:txBody>
          <a:bodyPr/>
          <a:lstStyle/>
          <a:p>
            <a:endParaRPr lang="en-US"/>
          </a:p>
        </p:txBody>
      </p:sp>
      <p:sp>
        <p:nvSpPr>
          <p:cNvPr id="22" name="Text Placeholder 21">
            <a:extLst>
              <a:ext uri="{FF2B5EF4-FFF2-40B4-BE49-F238E27FC236}">
                <a16:creationId xmlns:a16="http://schemas.microsoft.com/office/drawing/2014/main" id="{C9C8B9BD-9EE2-4920-8A9A-BC067B9B386A}"/>
              </a:ext>
            </a:extLst>
          </p:cNvPr>
          <p:cNvSpPr>
            <a:spLocks noGrp="1"/>
          </p:cNvSpPr>
          <p:nvPr>
            <p:ph type="body" sz="quarter" idx="16"/>
          </p:nvPr>
        </p:nvSpPr>
        <p:spPr/>
        <p:txBody>
          <a:bodyPr/>
          <a:lstStyle/>
          <a:p>
            <a:r>
              <a:rPr lang="en-US" dirty="0"/>
              <a:t>[Dam name] has everything she needs in her barn including fresh food, fresh water, tunnel ventilation (fresh air) and a comfy bed!</a:t>
            </a:r>
          </a:p>
        </p:txBody>
      </p:sp>
      <p:sp>
        <p:nvSpPr>
          <p:cNvPr id="8" name="Text Placeholder 7">
            <a:extLst>
              <a:ext uri="{FF2B5EF4-FFF2-40B4-BE49-F238E27FC236}">
                <a16:creationId xmlns:a16="http://schemas.microsoft.com/office/drawing/2014/main" id="{2A254B96-82EC-4482-BFC8-E3D670081D6A}"/>
              </a:ext>
            </a:extLst>
          </p:cNvPr>
          <p:cNvSpPr>
            <a:spLocks noGrp="1"/>
          </p:cNvSpPr>
          <p:nvPr>
            <p:ph type="body" sz="quarter" idx="17"/>
          </p:nvPr>
        </p:nvSpPr>
        <p:spPr/>
        <p:txBody>
          <a:bodyPr/>
          <a:lstStyle/>
          <a:p>
            <a:r>
              <a:rPr lang="en-US" dirty="0"/>
              <a:t>[Dam name]’s sleeps on shavings in her individual stall. This keeps her space very comfy and clean to lay in.</a:t>
            </a:r>
          </a:p>
        </p:txBody>
      </p:sp>
      <p:sp>
        <p:nvSpPr>
          <p:cNvPr id="11" name="Text Placeholder 10">
            <a:extLst>
              <a:ext uri="{FF2B5EF4-FFF2-40B4-BE49-F238E27FC236}">
                <a16:creationId xmlns:a16="http://schemas.microsoft.com/office/drawing/2014/main" id="{AAA26998-30BD-4311-B2CE-483F199D13AE}"/>
              </a:ext>
            </a:extLst>
          </p:cNvPr>
          <p:cNvSpPr>
            <a:spLocks noGrp="1"/>
          </p:cNvSpPr>
          <p:nvPr>
            <p:ph type="body" sz="quarter" idx="18"/>
          </p:nvPr>
        </p:nvSpPr>
        <p:spPr/>
        <p:txBody>
          <a:bodyPr/>
          <a:lstStyle/>
          <a:p>
            <a:r>
              <a:rPr lang="en-US" dirty="0"/>
              <a:t>This is the Tie Stall Barn where [Dam name] and her herdmates live.</a:t>
            </a:r>
          </a:p>
        </p:txBody>
      </p:sp>
    </p:spTree>
    <p:extLst>
      <p:ext uri="{BB962C8B-B14F-4D97-AF65-F5344CB8AC3E}">
        <p14:creationId xmlns:p14="http://schemas.microsoft.com/office/powerpoint/2010/main" val="237887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6">
            <a:extLst>
              <a:ext uri="{FF2B5EF4-FFF2-40B4-BE49-F238E27FC236}">
                <a16:creationId xmlns:a16="http://schemas.microsoft.com/office/drawing/2014/main" id="{94E62CA2-E129-443F-A33F-61418D4C1F67}"/>
              </a:ext>
            </a:extLst>
          </p:cNvPr>
          <p:cNvSpPr>
            <a:spLocks noGrp="1"/>
          </p:cNvSpPr>
          <p:nvPr>
            <p:ph sz="quarter" idx="13"/>
          </p:nvPr>
        </p:nvSpPr>
        <p:spPr/>
        <p:txBody>
          <a:bodyPr/>
          <a:lstStyle/>
          <a:p>
            <a:endParaRPr lang="en-US"/>
          </a:p>
        </p:txBody>
      </p:sp>
      <p:sp>
        <p:nvSpPr>
          <p:cNvPr id="28" name="Content Placeholder 27">
            <a:extLst>
              <a:ext uri="{FF2B5EF4-FFF2-40B4-BE49-F238E27FC236}">
                <a16:creationId xmlns:a16="http://schemas.microsoft.com/office/drawing/2014/main" id="{39CC09FA-B6BF-4FB4-94B6-7C533AB1AD7C}"/>
              </a:ext>
            </a:extLst>
          </p:cNvPr>
          <p:cNvSpPr>
            <a:spLocks noGrp="1"/>
          </p:cNvSpPr>
          <p:nvPr>
            <p:ph sz="quarter" idx="14"/>
          </p:nvPr>
        </p:nvSpPr>
        <p:spPr/>
        <p:txBody>
          <a:bodyPr/>
          <a:lstStyle/>
          <a:p>
            <a:endParaRPr lang="en-US"/>
          </a:p>
        </p:txBody>
      </p:sp>
      <p:sp>
        <p:nvSpPr>
          <p:cNvPr id="29" name="Content Placeholder 28">
            <a:extLst>
              <a:ext uri="{FF2B5EF4-FFF2-40B4-BE49-F238E27FC236}">
                <a16:creationId xmlns:a16="http://schemas.microsoft.com/office/drawing/2014/main" id="{6930C790-D005-456D-A689-B3B72F00C2B3}"/>
              </a:ext>
            </a:extLst>
          </p:cNvPr>
          <p:cNvSpPr>
            <a:spLocks noGrp="1"/>
          </p:cNvSpPr>
          <p:nvPr>
            <p:ph sz="quarter" idx="15"/>
          </p:nvPr>
        </p:nvSpPr>
        <p:spPr/>
        <p:txBody>
          <a:bodyPr/>
          <a:lstStyle/>
          <a:p>
            <a:endParaRPr lang="en-US"/>
          </a:p>
        </p:txBody>
      </p:sp>
      <p:sp>
        <p:nvSpPr>
          <p:cNvPr id="12" name="Text Placeholder 11">
            <a:extLst>
              <a:ext uri="{FF2B5EF4-FFF2-40B4-BE49-F238E27FC236}">
                <a16:creationId xmlns:a16="http://schemas.microsoft.com/office/drawing/2014/main" id="{132F72AC-047A-464E-ADF8-9E84B4F22C84}"/>
              </a:ext>
            </a:extLst>
          </p:cNvPr>
          <p:cNvSpPr>
            <a:spLocks noGrp="1"/>
          </p:cNvSpPr>
          <p:nvPr>
            <p:ph type="body" sz="quarter" idx="16"/>
          </p:nvPr>
        </p:nvSpPr>
        <p:spPr>
          <a:solidFill>
            <a:schemeClr val="bg1"/>
          </a:solidFill>
          <a:ln>
            <a:solidFill>
              <a:schemeClr val="bg1"/>
            </a:solidFill>
          </a:ln>
        </p:spPr>
        <p:txBody>
          <a:bodyPr anchor="ctr"/>
          <a:lstStyle/>
          <a:p>
            <a:pPr marL="0" indent="0" algn="ctr">
              <a:buNone/>
            </a:pPr>
            <a:r>
              <a:rPr lang="en-US" dirty="0"/>
              <a:t>The barn is connected to the wide-open fields of [Farm Name] where [Dam Name] can graze all day and enjoy the sun. </a:t>
            </a:r>
          </a:p>
        </p:txBody>
      </p:sp>
      <p:sp>
        <p:nvSpPr>
          <p:cNvPr id="23" name="Text Placeholder 22">
            <a:extLst>
              <a:ext uri="{FF2B5EF4-FFF2-40B4-BE49-F238E27FC236}">
                <a16:creationId xmlns:a16="http://schemas.microsoft.com/office/drawing/2014/main" id="{02AE839A-7183-4AA5-8D27-8341D6048579}"/>
              </a:ext>
            </a:extLst>
          </p:cNvPr>
          <p:cNvSpPr>
            <a:spLocks noGrp="1"/>
          </p:cNvSpPr>
          <p:nvPr>
            <p:ph type="body" sz="quarter" idx="17"/>
          </p:nvPr>
        </p:nvSpPr>
        <p:spPr/>
        <p:txBody>
          <a:bodyPr/>
          <a:lstStyle/>
          <a:p>
            <a:r>
              <a:rPr lang="en-US" dirty="0"/>
              <a:t>The milking cows are fed TMR or a Total Mixed Ration, which is like a balanced cow salad!</a:t>
            </a:r>
          </a:p>
        </p:txBody>
      </p:sp>
      <p:sp>
        <p:nvSpPr>
          <p:cNvPr id="11" name="Text Placeholder 10">
            <a:extLst>
              <a:ext uri="{FF2B5EF4-FFF2-40B4-BE49-F238E27FC236}">
                <a16:creationId xmlns:a16="http://schemas.microsoft.com/office/drawing/2014/main" id="{BCBB396C-C58F-4FAF-8710-F12997528522}"/>
              </a:ext>
            </a:extLst>
          </p:cNvPr>
          <p:cNvSpPr>
            <a:spLocks noGrp="1"/>
          </p:cNvSpPr>
          <p:nvPr>
            <p:ph type="body" sz="quarter" idx="18"/>
          </p:nvPr>
        </p:nvSpPr>
        <p:spPr/>
        <p:txBody>
          <a:bodyPr/>
          <a:lstStyle/>
          <a:p>
            <a:r>
              <a:rPr lang="en-US" dirty="0"/>
              <a:t>This is the Pack Barn where [Dam Name] and her herdmates can go for shelter and shade. </a:t>
            </a:r>
          </a:p>
        </p:txBody>
      </p:sp>
    </p:spTree>
    <p:extLst>
      <p:ext uri="{BB962C8B-B14F-4D97-AF65-F5344CB8AC3E}">
        <p14:creationId xmlns:p14="http://schemas.microsoft.com/office/powerpoint/2010/main" val="11898493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4235C43-6867-4622-AC22-B214DC2F2F88}"/>
              </a:ext>
            </a:extLst>
          </p:cNvPr>
          <p:cNvSpPr>
            <a:spLocks noGrp="1"/>
          </p:cNvSpPr>
          <p:nvPr>
            <p:ph type="body" sz="quarter" idx="12"/>
          </p:nvPr>
        </p:nvSpPr>
        <p:spPr/>
        <p:txBody>
          <a:bodyPr>
            <a:normAutofit/>
          </a:bodyPr>
          <a:lstStyle/>
          <a:p>
            <a:r>
              <a:rPr lang="en-US" dirty="0"/>
              <a:t>Hi, I’m [Insert Calf Name]!</a:t>
            </a:r>
          </a:p>
        </p:txBody>
      </p:sp>
      <p:sp>
        <p:nvSpPr>
          <p:cNvPr id="5" name="Text Placeholder 4">
            <a:extLst>
              <a:ext uri="{FF2B5EF4-FFF2-40B4-BE49-F238E27FC236}">
                <a16:creationId xmlns:a16="http://schemas.microsoft.com/office/drawing/2014/main" id="{80F6A615-E50E-4E38-B0F5-2508B81529ED}"/>
              </a:ext>
            </a:extLst>
          </p:cNvPr>
          <p:cNvSpPr>
            <a:spLocks noGrp="1"/>
          </p:cNvSpPr>
          <p:nvPr>
            <p:ph type="body" sz="quarter" idx="13"/>
          </p:nvPr>
        </p:nvSpPr>
        <p:spPr/>
        <p:txBody>
          <a:bodyPr/>
          <a:lstStyle/>
          <a:p>
            <a:r>
              <a:rPr lang="en-US" dirty="0"/>
              <a:t>[Insert Farm Name]</a:t>
            </a:r>
          </a:p>
          <a:p>
            <a:r>
              <a:rPr lang="en-US" dirty="0"/>
              <a:t>The [Insert Last Name] Family</a:t>
            </a:r>
          </a:p>
          <a:p>
            <a:endParaRPr lang="en-US" dirty="0"/>
          </a:p>
        </p:txBody>
      </p:sp>
      <p:sp>
        <p:nvSpPr>
          <p:cNvPr id="10" name="Text Placeholder 9">
            <a:extLst>
              <a:ext uri="{FF2B5EF4-FFF2-40B4-BE49-F238E27FC236}">
                <a16:creationId xmlns:a16="http://schemas.microsoft.com/office/drawing/2014/main" id="{656B388A-AE6F-46FC-BEBB-D3D581393BB1}"/>
              </a:ext>
            </a:extLst>
          </p:cNvPr>
          <p:cNvSpPr>
            <a:spLocks noGrp="1"/>
          </p:cNvSpPr>
          <p:nvPr>
            <p:ph type="body" sz="quarter" idx="14"/>
          </p:nvPr>
        </p:nvSpPr>
        <p:spPr/>
        <p:txBody>
          <a:bodyPr/>
          <a:lstStyle/>
          <a:p>
            <a:r>
              <a:rPr lang="en-US" sz="2000" dirty="0"/>
              <a:t>97% of dairy farms across the country are family owned and operated just like [Farm name]. Dairy farming is a family affair, with a lot of love, hard work and perseverance put in to take good care of their cows. [Insert calf name] is well loved by them all!</a:t>
            </a:r>
          </a:p>
        </p:txBody>
      </p:sp>
      <p:sp>
        <p:nvSpPr>
          <p:cNvPr id="17" name="Content Placeholder 16">
            <a:extLst>
              <a:ext uri="{FF2B5EF4-FFF2-40B4-BE49-F238E27FC236}">
                <a16:creationId xmlns:a16="http://schemas.microsoft.com/office/drawing/2014/main" id="{B5C19E9B-C5DC-4DF9-AB62-39A32F6AB70C}"/>
              </a:ext>
            </a:extLst>
          </p:cNvPr>
          <p:cNvSpPr>
            <a:spLocks noGrp="1"/>
          </p:cNvSpPr>
          <p:nvPr>
            <p:ph sz="quarter" idx="15"/>
          </p:nvPr>
        </p:nvSpPr>
        <p:spPr/>
        <p:txBody>
          <a:bodyPr/>
          <a:lstStyle/>
          <a:p>
            <a:endParaRPr lang="en-US"/>
          </a:p>
        </p:txBody>
      </p:sp>
      <p:sp>
        <p:nvSpPr>
          <p:cNvPr id="18" name="Content Placeholder 17">
            <a:extLst>
              <a:ext uri="{FF2B5EF4-FFF2-40B4-BE49-F238E27FC236}">
                <a16:creationId xmlns:a16="http://schemas.microsoft.com/office/drawing/2014/main" id="{BEBC2B0A-B7C2-4F54-9AD6-56EA41C8372E}"/>
              </a:ext>
            </a:extLst>
          </p:cNvPr>
          <p:cNvSpPr>
            <a:spLocks noGrp="1"/>
          </p:cNvSpPr>
          <p:nvPr>
            <p:ph sz="quarter" idx="16"/>
          </p:nvPr>
        </p:nvSpPr>
        <p:spPr/>
        <p:txBody>
          <a:bodyPr/>
          <a:lstStyle/>
          <a:p>
            <a:endParaRPr lang="en-US"/>
          </a:p>
        </p:txBody>
      </p:sp>
    </p:spTree>
    <p:extLst>
      <p:ext uri="{BB962C8B-B14F-4D97-AF65-F5344CB8AC3E}">
        <p14:creationId xmlns:p14="http://schemas.microsoft.com/office/powerpoint/2010/main" val="42606410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4AE43E58-97D1-4572-A277-908FBB1D369F}"/>
              </a:ext>
            </a:extLst>
          </p:cNvPr>
          <p:cNvSpPr>
            <a:spLocks noGrp="1"/>
          </p:cNvSpPr>
          <p:nvPr>
            <p:ph sz="quarter" idx="12"/>
          </p:nvPr>
        </p:nvSpPr>
        <p:spPr/>
        <p:txBody>
          <a:bodyPr/>
          <a:lstStyle/>
          <a:p>
            <a:endParaRPr lang="en-US"/>
          </a:p>
        </p:txBody>
      </p:sp>
      <p:sp>
        <p:nvSpPr>
          <p:cNvPr id="17" name="Content Placeholder 16">
            <a:extLst>
              <a:ext uri="{FF2B5EF4-FFF2-40B4-BE49-F238E27FC236}">
                <a16:creationId xmlns:a16="http://schemas.microsoft.com/office/drawing/2014/main" id="{B77E986B-2A75-4833-819F-C578FB8D1C9A}"/>
              </a:ext>
            </a:extLst>
          </p:cNvPr>
          <p:cNvSpPr>
            <a:spLocks noGrp="1"/>
          </p:cNvSpPr>
          <p:nvPr>
            <p:ph sz="quarter" idx="13"/>
          </p:nvPr>
        </p:nvSpPr>
        <p:spPr/>
        <p:txBody>
          <a:bodyPr/>
          <a:lstStyle/>
          <a:p>
            <a:endParaRPr lang="en-US"/>
          </a:p>
        </p:txBody>
      </p:sp>
      <p:sp>
        <p:nvSpPr>
          <p:cNvPr id="3" name="Text Placeholder 2">
            <a:extLst>
              <a:ext uri="{FF2B5EF4-FFF2-40B4-BE49-F238E27FC236}">
                <a16:creationId xmlns:a16="http://schemas.microsoft.com/office/drawing/2014/main" id="{1EBDC64F-92B2-4A79-8C30-E2F47DA1D830}"/>
              </a:ext>
            </a:extLst>
          </p:cNvPr>
          <p:cNvSpPr>
            <a:spLocks noGrp="1"/>
          </p:cNvSpPr>
          <p:nvPr>
            <p:ph type="body" sz="quarter" idx="14"/>
          </p:nvPr>
        </p:nvSpPr>
        <p:spPr/>
        <p:txBody>
          <a:bodyPr>
            <a:normAutofit/>
          </a:bodyPr>
          <a:lstStyle/>
          <a:p>
            <a:pPr marL="0" indent="0" algn="ctr">
              <a:buNone/>
            </a:pPr>
            <a:r>
              <a:rPr lang="en-US" sz="2000" dirty="0">
                <a:solidFill>
                  <a:sysClr val="windowText" lastClr="000000"/>
                </a:solidFill>
              </a:rPr>
              <a:t>[Give a background on your farm’s history. When it was established, how many cows you have, etc.]</a:t>
            </a:r>
          </a:p>
        </p:txBody>
      </p:sp>
      <p:sp>
        <p:nvSpPr>
          <p:cNvPr id="18" name="Text Placeholder 17">
            <a:extLst>
              <a:ext uri="{FF2B5EF4-FFF2-40B4-BE49-F238E27FC236}">
                <a16:creationId xmlns:a16="http://schemas.microsoft.com/office/drawing/2014/main" id="{C44FF339-6458-457A-894E-4AFBD7679D12}"/>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5286778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42DB92-F3B7-473A-BD50-68DDAE1F79A9}"/>
              </a:ext>
            </a:extLst>
          </p:cNvPr>
          <p:cNvSpPr>
            <a:spLocks noGrp="1"/>
          </p:cNvSpPr>
          <p:nvPr>
            <p:ph sz="quarter" idx="12"/>
          </p:nvPr>
        </p:nvSpPr>
        <p:spPr/>
        <p:txBody>
          <a:bodyPr/>
          <a:lstStyle/>
          <a:p>
            <a:endParaRPr lang="en-US" dirty="0"/>
          </a:p>
        </p:txBody>
      </p:sp>
      <p:sp>
        <p:nvSpPr>
          <p:cNvPr id="3" name="Text Placeholder 2">
            <a:extLst>
              <a:ext uri="{FF2B5EF4-FFF2-40B4-BE49-F238E27FC236}">
                <a16:creationId xmlns:a16="http://schemas.microsoft.com/office/drawing/2014/main" id="{9CDDAA2D-780E-4998-ABD7-A7BD5CC61FB3}"/>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066505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306CEA69-8157-4FE8-8B39-EDB97C35B85F}"/>
              </a:ext>
            </a:extLst>
          </p:cNvPr>
          <p:cNvSpPr>
            <a:spLocks noGrp="1"/>
          </p:cNvSpPr>
          <p:nvPr>
            <p:ph sz="quarter" idx="10"/>
          </p:nvPr>
        </p:nvSpPr>
        <p:spPr/>
        <p:txBody>
          <a:bodyPr/>
          <a:lstStyle/>
          <a:p>
            <a:endParaRPr lang="en-US"/>
          </a:p>
        </p:txBody>
      </p:sp>
      <p:sp>
        <p:nvSpPr>
          <p:cNvPr id="13" name="Text Placeholder 12">
            <a:extLst>
              <a:ext uri="{FF2B5EF4-FFF2-40B4-BE49-F238E27FC236}">
                <a16:creationId xmlns:a16="http://schemas.microsoft.com/office/drawing/2014/main" id="{D936603E-2403-43DA-AFB8-8D25F8CB34E0}"/>
              </a:ext>
            </a:extLst>
          </p:cNvPr>
          <p:cNvSpPr>
            <a:spLocks noGrp="1"/>
          </p:cNvSpPr>
          <p:nvPr>
            <p:ph type="body" sz="quarter" idx="11"/>
          </p:nvPr>
        </p:nvSpPr>
        <p:spPr/>
        <p:txBody>
          <a:bodyPr/>
          <a:lstStyle/>
          <a:p>
            <a:endParaRPr lang="en-US"/>
          </a:p>
        </p:txBody>
      </p:sp>
      <p:sp>
        <p:nvSpPr>
          <p:cNvPr id="9" name="Text Placeholder 8">
            <a:extLst>
              <a:ext uri="{FF2B5EF4-FFF2-40B4-BE49-F238E27FC236}">
                <a16:creationId xmlns:a16="http://schemas.microsoft.com/office/drawing/2014/main" id="{038B8E1F-F19A-41AC-9641-6D39C3E55AD1}"/>
              </a:ext>
            </a:extLst>
          </p:cNvPr>
          <p:cNvSpPr>
            <a:spLocks noGrp="1"/>
          </p:cNvSpPr>
          <p:nvPr>
            <p:ph type="body" sz="quarter" idx="12"/>
          </p:nvPr>
        </p:nvSpPr>
        <p:spPr/>
        <p:txBody>
          <a:bodyPr/>
          <a:lstStyle/>
          <a:p>
            <a:pPr lvl="0"/>
            <a:r>
              <a:rPr lang="en-US" dirty="0"/>
              <a:t>Name:</a:t>
            </a:r>
          </a:p>
          <a:p>
            <a:pPr lvl="0"/>
            <a:r>
              <a:rPr lang="en-US" dirty="0"/>
              <a:t>Birthdate:</a:t>
            </a:r>
          </a:p>
          <a:p>
            <a:pPr lvl="0"/>
            <a:r>
              <a:rPr lang="en-US" dirty="0"/>
              <a:t>Sire:</a:t>
            </a:r>
          </a:p>
          <a:p>
            <a:pPr lvl="0"/>
            <a:r>
              <a:rPr lang="en-US" dirty="0"/>
              <a:t>Dam:</a:t>
            </a:r>
          </a:p>
          <a:p>
            <a:pPr lvl="0"/>
            <a:r>
              <a:rPr lang="en-US" dirty="0"/>
              <a:t>Height:</a:t>
            </a:r>
          </a:p>
          <a:p>
            <a:pPr lvl="0"/>
            <a:r>
              <a:rPr lang="en-US" dirty="0"/>
              <a:t>Weight:</a:t>
            </a:r>
          </a:p>
          <a:p>
            <a:pPr lvl="0"/>
            <a:r>
              <a:rPr lang="en-US" dirty="0"/>
              <a:t>Breed:</a:t>
            </a:r>
          </a:p>
        </p:txBody>
      </p:sp>
    </p:spTree>
    <p:extLst>
      <p:ext uri="{BB962C8B-B14F-4D97-AF65-F5344CB8AC3E}">
        <p14:creationId xmlns:p14="http://schemas.microsoft.com/office/powerpoint/2010/main" val="4777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8E853875-02A1-469F-89D5-0331A352A861}"/>
              </a:ext>
            </a:extLst>
          </p:cNvPr>
          <p:cNvCxnSpPr/>
          <p:nvPr/>
        </p:nvCxnSpPr>
        <p:spPr>
          <a:xfrm>
            <a:off x="5681113" y="512799"/>
            <a:ext cx="0" cy="5001593"/>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45" name="Subtitle 2">
            <a:extLst>
              <a:ext uri="{FF2B5EF4-FFF2-40B4-BE49-F238E27FC236}">
                <a16:creationId xmlns:a16="http://schemas.microsoft.com/office/drawing/2014/main" id="{DD5AE14F-1CB0-4A17-8977-C81B987B8D56}"/>
              </a:ext>
            </a:extLst>
          </p:cNvPr>
          <p:cNvSpPr txBox="1">
            <a:spLocks/>
          </p:cNvSpPr>
          <p:nvPr/>
        </p:nvSpPr>
        <p:spPr>
          <a:xfrm rot="2076">
            <a:off x="9282446" y="5178780"/>
            <a:ext cx="2663614" cy="406998"/>
          </a:xfrm>
          <a:prstGeom prst="rect">
            <a:avLst/>
          </a:prstGeom>
        </p:spPr>
        <p:txBody>
          <a:bodyPr vert="horz" lIns="91440" tIns="45720" rIns="91440" bIns="45720" rtlCol="0" anchor="b">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bg1"/>
                </a:solidFill>
                <a:effectLst>
                  <a:outerShdw blurRad="38100" dist="38100" dir="2700000" algn="tl">
                    <a:srgbClr val="000000">
                      <a:alpha val="43137"/>
                    </a:srgbClr>
                  </a:outerShdw>
                </a:effectLst>
                <a:cs typeface="Arial" panose="020B0604020202020204" pitchFamily="34" charset="0"/>
              </a:rPr>
              <a:t>Automatic Waterer</a:t>
            </a:r>
          </a:p>
        </p:txBody>
      </p:sp>
      <p:sp>
        <p:nvSpPr>
          <p:cNvPr id="49" name="TextBox 48">
            <a:extLst>
              <a:ext uri="{FF2B5EF4-FFF2-40B4-BE49-F238E27FC236}">
                <a16:creationId xmlns:a16="http://schemas.microsoft.com/office/drawing/2014/main" id="{651CA94F-558D-4AC3-A113-4F5F75DDB66F}"/>
              </a:ext>
            </a:extLst>
          </p:cNvPr>
          <p:cNvSpPr txBox="1"/>
          <p:nvPr/>
        </p:nvSpPr>
        <p:spPr>
          <a:xfrm>
            <a:off x="9170093" y="1020492"/>
            <a:ext cx="2943350" cy="1089529"/>
          </a:xfrm>
          <a:prstGeom prst="rect">
            <a:avLst/>
          </a:prstGeom>
          <a:noFill/>
          <a:ln>
            <a:noFill/>
          </a:ln>
        </p:spPr>
        <p:txBody>
          <a:bodyPr vert="horz" lIns="91440" tIns="45720" rIns="91440" bIns="45720" rtlCol="0" anchor="ctr">
            <a:noAutofit/>
          </a:bodyPr>
          <a:lstStyle>
            <a:defPPr>
              <a:defRPr lang="en-US"/>
            </a:defPPr>
            <a:lvl1pPr indent="0" algn="ctr">
              <a:lnSpc>
                <a:spcPct val="90000"/>
              </a:lnSpc>
              <a:spcBef>
                <a:spcPts val="1000"/>
              </a:spcBef>
              <a:buFont typeface="Arial" panose="020B0604020202020204" pitchFamily="34" charset="0"/>
              <a:buNone/>
              <a:defRPr sz="2400">
                <a:solidFill>
                  <a:schemeClr val="bg1"/>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dirty="0"/>
              <a:t>[Insert calf name] also always has fresh water to drink.</a:t>
            </a:r>
          </a:p>
        </p:txBody>
      </p:sp>
      <p:pic>
        <p:nvPicPr>
          <p:cNvPr id="50" name="Picture 49">
            <a:extLst>
              <a:ext uri="{FF2B5EF4-FFF2-40B4-BE49-F238E27FC236}">
                <a16:creationId xmlns:a16="http://schemas.microsoft.com/office/drawing/2014/main" id="{1173480F-E2F4-484C-B49D-F5074F8D7F0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475383" y="2227346"/>
            <a:ext cx="2307164" cy="2880128"/>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65" name="TextBox 64">
            <a:extLst>
              <a:ext uri="{FF2B5EF4-FFF2-40B4-BE49-F238E27FC236}">
                <a16:creationId xmlns:a16="http://schemas.microsoft.com/office/drawing/2014/main" id="{B9F02BFA-56CC-4067-A8C7-E96A791F9CF1}"/>
              </a:ext>
            </a:extLst>
          </p:cNvPr>
          <p:cNvSpPr txBox="1"/>
          <p:nvPr/>
        </p:nvSpPr>
        <p:spPr>
          <a:xfrm>
            <a:off x="3269545" y="2832504"/>
            <a:ext cx="2223368" cy="2751522"/>
          </a:xfrm>
          <a:prstGeom prst="rect">
            <a:avLst/>
          </a:prstGeom>
          <a:noFill/>
          <a:ln>
            <a:noFill/>
          </a:ln>
        </p:spPr>
        <p:txBody>
          <a:bodyPr vert="horz" lIns="91440" tIns="45720" rIns="91440" bIns="45720" rtlCol="0" anchor="ctr">
            <a:noAutofit/>
          </a:bodyPr>
          <a:lstStyle>
            <a:lvl1pPr indent="0" algn="ctr">
              <a:lnSpc>
                <a:spcPct val="90000"/>
              </a:lnSpc>
              <a:spcBef>
                <a:spcPts val="1000"/>
              </a:spcBef>
              <a:buFont typeface="Arial" panose="020B0604020202020204" pitchFamily="34" charset="0"/>
              <a:buNone/>
              <a:defRPr sz="2400">
                <a:solidFill>
                  <a:sysClr val="windowText" lastClr="000000"/>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dirty="0">
                <a:solidFill>
                  <a:schemeClr val="bg1"/>
                </a:solidFill>
              </a:rPr>
              <a:t>Within a few hours after birth, [insert calf name] drinks </a:t>
            </a:r>
            <a:r>
              <a:rPr lang="en-US" sz="2000" b="1" u="sng" dirty="0">
                <a:solidFill>
                  <a:schemeClr val="bg1"/>
                </a:solidFill>
              </a:rPr>
              <a:t>colostrum</a:t>
            </a:r>
            <a:r>
              <a:rPr lang="en-US" sz="2000" dirty="0">
                <a:solidFill>
                  <a:schemeClr val="bg1"/>
                </a:solidFill>
              </a:rPr>
              <a:t> and takes her first few steps in life. Colostrum is vital to jump starting [insert calf name]’s immune system.</a:t>
            </a:r>
          </a:p>
        </p:txBody>
      </p:sp>
      <p:sp>
        <p:nvSpPr>
          <p:cNvPr id="69" name="Subtitle 2">
            <a:extLst>
              <a:ext uri="{FF2B5EF4-FFF2-40B4-BE49-F238E27FC236}">
                <a16:creationId xmlns:a16="http://schemas.microsoft.com/office/drawing/2014/main" id="{13C38CB9-2E42-4D8C-943B-DEA87068D434}"/>
              </a:ext>
            </a:extLst>
          </p:cNvPr>
          <p:cNvSpPr txBox="1">
            <a:spLocks/>
          </p:cNvSpPr>
          <p:nvPr/>
        </p:nvSpPr>
        <p:spPr>
          <a:xfrm rot="2076">
            <a:off x="6304018" y="4034229"/>
            <a:ext cx="2292621" cy="394265"/>
          </a:xfrm>
          <a:prstGeom prst="rect">
            <a:avLst/>
          </a:prstGeom>
        </p:spPr>
        <p:txBody>
          <a:bodyPr vert="horz" lIns="91440" tIns="45720" rIns="91440" bIns="45720" rtlCol="0" anchor="b">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bg1"/>
                </a:solidFill>
                <a:effectLst>
                  <a:outerShdw blurRad="38100" dist="38100" dir="2700000" algn="tl">
                    <a:srgbClr val="000000">
                      <a:alpha val="43137"/>
                    </a:srgbClr>
                  </a:outerShdw>
                </a:effectLst>
                <a:cs typeface="Arial" panose="020B0604020202020204" pitchFamily="34" charset="0"/>
              </a:rPr>
              <a:t>Naval Dip</a:t>
            </a:r>
          </a:p>
        </p:txBody>
      </p:sp>
      <p:pic>
        <p:nvPicPr>
          <p:cNvPr id="70" name="Picture 2" descr="Image result for dip a calf naval">
            <a:extLst>
              <a:ext uri="{FF2B5EF4-FFF2-40B4-BE49-F238E27FC236}">
                <a16:creationId xmlns:a16="http://schemas.microsoft.com/office/drawing/2014/main" id="{8644BE4A-A598-46C1-8C1A-6378E5CF5F42}"/>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031250" y="735332"/>
            <a:ext cx="2769932" cy="317974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3" name="Oval 42">
            <a:extLst>
              <a:ext uri="{FF2B5EF4-FFF2-40B4-BE49-F238E27FC236}">
                <a16:creationId xmlns:a16="http://schemas.microsoft.com/office/drawing/2014/main" id="{FB2D13B9-45CD-4FA2-8BC2-D4FDCB0DFF48}"/>
              </a:ext>
            </a:extLst>
          </p:cNvPr>
          <p:cNvSpPr/>
          <p:nvPr/>
        </p:nvSpPr>
        <p:spPr>
          <a:xfrm>
            <a:off x="6955882" y="345771"/>
            <a:ext cx="667760" cy="667760"/>
          </a:xfrm>
          <a:prstGeom prst="ellipse">
            <a:avLst/>
          </a:prstGeom>
          <a:solidFill>
            <a:srgbClr val="0084A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2E515771-948C-4DA8-8674-E9DF7F2DB079}"/>
              </a:ext>
            </a:extLst>
          </p:cNvPr>
          <p:cNvSpPr txBox="1"/>
          <p:nvPr/>
        </p:nvSpPr>
        <p:spPr>
          <a:xfrm>
            <a:off x="7083248" y="356485"/>
            <a:ext cx="425164" cy="646331"/>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rPr>
              <a:t>2</a:t>
            </a:r>
          </a:p>
        </p:txBody>
      </p:sp>
      <p:sp>
        <p:nvSpPr>
          <p:cNvPr id="71" name="Oval 70">
            <a:extLst>
              <a:ext uri="{FF2B5EF4-FFF2-40B4-BE49-F238E27FC236}">
                <a16:creationId xmlns:a16="http://schemas.microsoft.com/office/drawing/2014/main" id="{617741A3-48AE-4694-AE04-1C679FD7CDD4}"/>
              </a:ext>
            </a:extLst>
          </p:cNvPr>
          <p:cNvSpPr/>
          <p:nvPr/>
        </p:nvSpPr>
        <p:spPr>
          <a:xfrm>
            <a:off x="10223743" y="367378"/>
            <a:ext cx="667760" cy="667760"/>
          </a:xfrm>
          <a:prstGeom prst="ellipse">
            <a:avLst/>
          </a:prstGeom>
          <a:solidFill>
            <a:srgbClr val="0084A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2885CF3C-1A8F-477E-AB0E-232F43294612}"/>
              </a:ext>
            </a:extLst>
          </p:cNvPr>
          <p:cNvSpPr txBox="1"/>
          <p:nvPr/>
        </p:nvSpPr>
        <p:spPr>
          <a:xfrm>
            <a:off x="10351109" y="378092"/>
            <a:ext cx="425164" cy="646331"/>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rPr>
              <a:t>3</a:t>
            </a:r>
          </a:p>
        </p:txBody>
      </p:sp>
      <p:cxnSp>
        <p:nvCxnSpPr>
          <p:cNvPr id="73" name="Straight Connector 72">
            <a:extLst>
              <a:ext uri="{FF2B5EF4-FFF2-40B4-BE49-F238E27FC236}">
                <a16:creationId xmlns:a16="http://schemas.microsoft.com/office/drawing/2014/main" id="{517BAF06-3455-4BA5-AD96-BA6B1E1A46F5}"/>
              </a:ext>
            </a:extLst>
          </p:cNvPr>
          <p:cNvCxnSpPr/>
          <p:nvPr/>
        </p:nvCxnSpPr>
        <p:spPr>
          <a:xfrm>
            <a:off x="9112095" y="512799"/>
            <a:ext cx="0" cy="5001593"/>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pic>
        <p:nvPicPr>
          <p:cNvPr id="75" name="IMG_7649">
            <a:hlinkClick r:id="" action="ppaction://media"/>
            <a:extLst>
              <a:ext uri="{FF2B5EF4-FFF2-40B4-BE49-F238E27FC236}">
                <a16:creationId xmlns:a16="http://schemas.microsoft.com/office/drawing/2014/main" id="{AED8BAD0-A2C0-444F-B664-66AD9C4B373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t="-457" b="887"/>
          <a:stretch>
            <a:fillRect/>
          </a:stretch>
        </p:blipFill>
        <p:spPr>
          <a:xfrm>
            <a:off x="405801" y="820476"/>
            <a:ext cx="2689098" cy="4760184"/>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76" name="Oval 75">
            <a:extLst>
              <a:ext uri="{FF2B5EF4-FFF2-40B4-BE49-F238E27FC236}">
                <a16:creationId xmlns:a16="http://schemas.microsoft.com/office/drawing/2014/main" id="{0A7F4AD6-AFAA-49F5-B31E-596A0EC344E0}"/>
              </a:ext>
            </a:extLst>
          </p:cNvPr>
          <p:cNvSpPr/>
          <p:nvPr/>
        </p:nvSpPr>
        <p:spPr>
          <a:xfrm>
            <a:off x="1300497" y="282294"/>
            <a:ext cx="667760" cy="667760"/>
          </a:xfrm>
          <a:prstGeom prst="ellipse">
            <a:avLst/>
          </a:prstGeom>
          <a:solidFill>
            <a:srgbClr val="0084AC"/>
          </a:solidFill>
          <a:ln>
            <a:solidFill>
              <a:srgbClr val="0084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4AC"/>
              </a:solidFill>
            </a:endParaRPr>
          </a:p>
        </p:txBody>
      </p:sp>
      <p:pic>
        <p:nvPicPr>
          <p:cNvPr id="62" name="Picture 61" descr="A picture containing fence, ground, person, grass&#10;&#10;Description automatically generated">
            <a:extLst>
              <a:ext uri="{FF2B5EF4-FFF2-40B4-BE49-F238E27FC236}">
                <a16:creationId xmlns:a16="http://schemas.microsoft.com/office/drawing/2014/main" id="{551920D0-47BA-4736-A929-CA7656B23BD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110775" y="370610"/>
            <a:ext cx="2309717" cy="2308323"/>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77" name="TextBox 76">
            <a:extLst>
              <a:ext uri="{FF2B5EF4-FFF2-40B4-BE49-F238E27FC236}">
                <a16:creationId xmlns:a16="http://schemas.microsoft.com/office/drawing/2014/main" id="{13FF836A-4CD8-4FEB-9C6C-C92ED9F7C933}"/>
              </a:ext>
            </a:extLst>
          </p:cNvPr>
          <p:cNvSpPr txBox="1"/>
          <p:nvPr/>
        </p:nvSpPr>
        <p:spPr>
          <a:xfrm>
            <a:off x="1421795" y="282294"/>
            <a:ext cx="425164" cy="646331"/>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rPr>
              <a:t>1</a:t>
            </a:r>
          </a:p>
        </p:txBody>
      </p:sp>
      <p:sp>
        <p:nvSpPr>
          <p:cNvPr id="58" name="TextBox 57">
            <a:extLst>
              <a:ext uri="{FF2B5EF4-FFF2-40B4-BE49-F238E27FC236}">
                <a16:creationId xmlns:a16="http://schemas.microsoft.com/office/drawing/2014/main" id="{5ADC13DD-6ECC-4613-A4BB-8E159493FB53}"/>
              </a:ext>
            </a:extLst>
          </p:cNvPr>
          <p:cNvSpPr txBox="1"/>
          <p:nvPr/>
        </p:nvSpPr>
        <p:spPr>
          <a:xfrm>
            <a:off x="5875832" y="4349155"/>
            <a:ext cx="3073823" cy="1421928"/>
          </a:xfrm>
          <a:prstGeom prst="rect">
            <a:avLst/>
          </a:prstGeom>
          <a:noFill/>
          <a:ln>
            <a:noFill/>
          </a:ln>
        </p:spPr>
        <p:txBody>
          <a:bodyPr vert="horz" lIns="91440" tIns="45720" rIns="91440" bIns="45720" rtlCol="0" anchor="ctr">
            <a:noAutofit/>
          </a:bodyPr>
          <a:lstStyle>
            <a:defPPr>
              <a:defRPr lang="en-US"/>
            </a:defPPr>
            <a:lvl1pPr indent="0" algn="ctr">
              <a:lnSpc>
                <a:spcPct val="90000"/>
              </a:lnSpc>
              <a:spcBef>
                <a:spcPts val="1000"/>
              </a:spcBef>
              <a:buFont typeface="Arial" panose="020B0604020202020204" pitchFamily="34" charset="0"/>
              <a:buNone/>
              <a:defRPr sz="2400">
                <a:solidFill>
                  <a:schemeClr val="bg1"/>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dirty="0"/>
              <a:t>[Insert calf name]’s </a:t>
            </a:r>
            <a:r>
              <a:rPr lang="en-US" sz="2000" b="1" u="sng" dirty="0"/>
              <a:t>naval</a:t>
            </a:r>
            <a:r>
              <a:rPr lang="en-US" sz="2000" dirty="0"/>
              <a:t> is dipped with iodine to protect her from getting an infection.</a:t>
            </a:r>
          </a:p>
        </p:txBody>
      </p:sp>
    </p:spTree>
    <p:extLst>
      <p:ext uri="{BB962C8B-B14F-4D97-AF65-F5344CB8AC3E}">
        <p14:creationId xmlns:p14="http://schemas.microsoft.com/office/powerpoint/2010/main" val="28818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6" fill="hold"/>
                                        <p:tgtEl>
                                          <p:spTgt spid="7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5"/>
                                        </p:tgtEl>
                                      </p:cBhvr>
                                    </p:cmd>
                                  </p:childTnLst>
                                </p:cTn>
                              </p:par>
                            </p:childTnLst>
                          </p:cTn>
                        </p:par>
                      </p:childTnLst>
                    </p:cTn>
                  </p:par>
                </p:childTnLst>
              </p:cTn>
              <p:nextCondLst>
                <p:cond evt="onClick" delay="0">
                  <p:tgtEl>
                    <p:spTgt spid="75"/>
                  </p:tgtEl>
                </p:cond>
              </p:nextCondLst>
            </p:seq>
            <p:video>
              <p:cMediaNode vol="80000" mute="1">
                <p:cTn id="12" repeatCount="indefinite" fill="hold" display="0">
                  <p:stCondLst>
                    <p:cond delay="indefinite"/>
                  </p:stCondLst>
                </p:cTn>
                <p:tgtEl>
                  <p:spTgt spid="7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8E853875-02A1-469F-89D5-0331A352A861}"/>
              </a:ext>
            </a:extLst>
          </p:cNvPr>
          <p:cNvCxnSpPr/>
          <p:nvPr/>
        </p:nvCxnSpPr>
        <p:spPr>
          <a:xfrm>
            <a:off x="5681113" y="512799"/>
            <a:ext cx="0" cy="5001593"/>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45" name="Subtitle 2">
            <a:extLst>
              <a:ext uri="{FF2B5EF4-FFF2-40B4-BE49-F238E27FC236}">
                <a16:creationId xmlns:a16="http://schemas.microsoft.com/office/drawing/2014/main" id="{DD5AE14F-1CB0-4A17-8977-C81B987B8D56}"/>
              </a:ext>
            </a:extLst>
          </p:cNvPr>
          <p:cNvSpPr txBox="1">
            <a:spLocks/>
          </p:cNvSpPr>
          <p:nvPr/>
        </p:nvSpPr>
        <p:spPr>
          <a:xfrm rot="2076">
            <a:off x="9423151" y="1122461"/>
            <a:ext cx="2398533" cy="475761"/>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bg1"/>
                </a:solidFill>
                <a:effectLst>
                  <a:outerShdw blurRad="38100" dist="38100" dir="2700000" algn="tl">
                    <a:srgbClr val="000000">
                      <a:alpha val="43137"/>
                    </a:srgbClr>
                  </a:outerShdw>
                </a:effectLst>
                <a:cs typeface="Arial" panose="020B0604020202020204" pitchFamily="34" charset="0"/>
              </a:rPr>
              <a:t>Water Bucket</a:t>
            </a:r>
          </a:p>
        </p:txBody>
      </p:sp>
      <p:sp>
        <p:nvSpPr>
          <p:cNvPr id="49" name="TextBox 48">
            <a:extLst>
              <a:ext uri="{FF2B5EF4-FFF2-40B4-BE49-F238E27FC236}">
                <a16:creationId xmlns:a16="http://schemas.microsoft.com/office/drawing/2014/main" id="{651CA94F-558D-4AC3-A113-4F5F75DDB66F}"/>
              </a:ext>
            </a:extLst>
          </p:cNvPr>
          <p:cNvSpPr txBox="1"/>
          <p:nvPr/>
        </p:nvSpPr>
        <p:spPr>
          <a:xfrm>
            <a:off x="9151318" y="1613921"/>
            <a:ext cx="2960165" cy="1015663"/>
          </a:xfrm>
          <a:prstGeom prst="rect">
            <a:avLst/>
          </a:prstGeom>
          <a:noFill/>
        </p:spPr>
        <p:txBody>
          <a:bodyPr wrap="square" rtlCol="0">
            <a:spAutoFit/>
          </a:bodyPr>
          <a:lstStyle/>
          <a:p>
            <a:pPr algn="ctr"/>
            <a:r>
              <a:rPr lang="en-US" sz="2000" dirty="0">
                <a:solidFill>
                  <a:schemeClr val="bg1"/>
                </a:solidFill>
                <a:cs typeface="Arial" panose="020B0604020202020204" pitchFamily="34" charset="0"/>
              </a:rPr>
              <a:t>[Insert calf name] also always has fresh water to drink.</a:t>
            </a:r>
          </a:p>
        </p:txBody>
      </p:sp>
      <p:sp>
        <p:nvSpPr>
          <p:cNvPr id="69" name="Subtitle 2">
            <a:extLst>
              <a:ext uri="{FF2B5EF4-FFF2-40B4-BE49-F238E27FC236}">
                <a16:creationId xmlns:a16="http://schemas.microsoft.com/office/drawing/2014/main" id="{13C38CB9-2E42-4D8C-943B-DEA87068D434}"/>
              </a:ext>
            </a:extLst>
          </p:cNvPr>
          <p:cNvSpPr txBox="1">
            <a:spLocks/>
          </p:cNvSpPr>
          <p:nvPr/>
        </p:nvSpPr>
        <p:spPr>
          <a:xfrm rot="2076">
            <a:off x="6304010" y="4005948"/>
            <a:ext cx="2292621" cy="422469"/>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bg1"/>
                </a:solidFill>
                <a:effectLst>
                  <a:outerShdw blurRad="38100" dist="38100" dir="2700000" algn="tl">
                    <a:srgbClr val="000000">
                      <a:alpha val="43137"/>
                    </a:srgbClr>
                  </a:outerShdw>
                </a:effectLst>
                <a:cs typeface="Arial" panose="020B0604020202020204" pitchFamily="34" charset="0"/>
              </a:rPr>
              <a:t>Naval Dip</a:t>
            </a:r>
          </a:p>
        </p:txBody>
      </p:sp>
      <p:pic>
        <p:nvPicPr>
          <p:cNvPr id="70" name="Picture 2" descr="Image result for dip a calf naval">
            <a:extLst>
              <a:ext uri="{FF2B5EF4-FFF2-40B4-BE49-F238E27FC236}">
                <a16:creationId xmlns:a16="http://schemas.microsoft.com/office/drawing/2014/main" id="{8644BE4A-A598-46C1-8C1A-6378E5CF5F42}"/>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031250" y="735332"/>
            <a:ext cx="2769932" cy="317974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3" name="Oval 42">
            <a:extLst>
              <a:ext uri="{FF2B5EF4-FFF2-40B4-BE49-F238E27FC236}">
                <a16:creationId xmlns:a16="http://schemas.microsoft.com/office/drawing/2014/main" id="{FB2D13B9-45CD-4FA2-8BC2-D4FDCB0DFF48}"/>
              </a:ext>
            </a:extLst>
          </p:cNvPr>
          <p:cNvSpPr/>
          <p:nvPr/>
        </p:nvSpPr>
        <p:spPr>
          <a:xfrm>
            <a:off x="6955882" y="345771"/>
            <a:ext cx="667760" cy="667760"/>
          </a:xfrm>
          <a:prstGeom prst="ellipse">
            <a:avLst/>
          </a:prstGeom>
          <a:solidFill>
            <a:srgbClr val="0084AC"/>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2E515771-948C-4DA8-8674-E9DF7F2DB079}"/>
              </a:ext>
            </a:extLst>
          </p:cNvPr>
          <p:cNvSpPr txBox="1"/>
          <p:nvPr/>
        </p:nvSpPr>
        <p:spPr>
          <a:xfrm>
            <a:off x="7083248" y="356485"/>
            <a:ext cx="425164" cy="646331"/>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rPr>
              <a:t>2</a:t>
            </a:r>
          </a:p>
        </p:txBody>
      </p:sp>
      <p:sp>
        <p:nvSpPr>
          <p:cNvPr id="71" name="Oval 70">
            <a:extLst>
              <a:ext uri="{FF2B5EF4-FFF2-40B4-BE49-F238E27FC236}">
                <a16:creationId xmlns:a16="http://schemas.microsoft.com/office/drawing/2014/main" id="{617741A3-48AE-4694-AE04-1C679FD7CDD4}"/>
              </a:ext>
            </a:extLst>
          </p:cNvPr>
          <p:cNvSpPr/>
          <p:nvPr/>
        </p:nvSpPr>
        <p:spPr>
          <a:xfrm>
            <a:off x="10223743" y="367378"/>
            <a:ext cx="667760" cy="667760"/>
          </a:xfrm>
          <a:prstGeom prst="ellipse">
            <a:avLst/>
          </a:prstGeom>
          <a:solidFill>
            <a:srgbClr val="0084AC"/>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2885CF3C-1A8F-477E-AB0E-232F43294612}"/>
              </a:ext>
            </a:extLst>
          </p:cNvPr>
          <p:cNvSpPr txBox="1"/>
          <p:nvPr/>
        </p:nvSpPr>
        <p:spPr>
          <a:xfrm>
            <a:off x="10351109" y="378092"/>
            <a:ext cx="425164" cy="646331"/>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rPr>
              <a:t>3</a:t>
            </a:r>
          </a:p>
        </p:txBody>
      </p:sp>
      <p:cxnSp>
        <p:nvCxnSpPr>
          <p:cNvPr id="73" name="Straight Connector 72">
            <a:extLst>
              <a:ext uri="{FF2B5EF4-FFF2-40B4-BE49-F238E27FC236}">
                <a16:creationId xmlns:a16="http://schemas.microsoft.com/office/drawing/2014/main" id="{517BAF06-3455-4BA5-AD96-BA6B1E1A46F5}"/>
              </a:ext>
            </a:extLst>
          </p:cNvPr>
          <p:cNvCxnSpPr/>
          <p:nvPr/>
        </p:nvCxnSpPr>
        <p:spPr>
          <a:xfrm>
            <a:off x="9112095" y="512799"/>
            <a:ext cx="0" cy="5001593"/>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pic>
        <p:nvPicPr>
          <p:cNvPr id="75" name="IMG_7649">
            <a:hlinkClick r:id="" action="ppaction://media"/>
            <a:extLst>
              <a:ext uri="{FF2B5EF4-FFF2-40B4-BE49-F238E27FC236}">
                <a16:creationId xmlns:a16="http://schemas.microsoft.com/office/drawing/2014/main" id="{AED8BAD0-A2C0-444F-B664-66AD9C4B373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457" b="887"/>
          <a:stretch>
            <a:fillRect/>
          </a:stretch>
        </p:blipFill>
        <p:spPr>
          <a:xfrm>
            <a:off x="413957" y="827606"/>
            <a:ext cx="2689098" cy="4760184"/>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76" name="Oval 75">
            <a:extLst>
              <a:ext uri="{FF2B5EF4-FFF2-40B4-BE49-F238E27FC236}">
                <a16:creationId xmlns:a16="http://schemas.microsoft.com/office/drawing/2014/main" id="{0A7F4AD6-AFAA-49F5-B31E-596A0EC344E0}"/>
              </a:ext>
            </a:extLst>
          </p:cNvPr>
          <p:cNvSpPr/>
          <p:nvPr/>
        </p:nvSpPr>
        <p:spPr>
          <a:xfrm>
            <a:off x="1300497" y="282294"/>
            <a:ext cx="667760" cy="667760"/>
          </a:xfrm>
          <a:prstGeom prst="ellipse">
            <a:avLst/>
          </a:prstGeom>
          <a:solidFill>
            <a:srgbClr val="0084AC"/>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62" name="Picture 61" descr="A picture containing fence, ground, person, grass&#10;&#10;Description automatically generated">
            <a:extLst>
              <a:ext uri="{FF2B5EF4-FFF2-40B4-BE49-F238E27FC236}">
                <a16:creationId xmlns:a16="http://schemas.microsoft.com/office/drawing/2014/main" id="{551920D0-47BA-4736-A929-CA7656B23BD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103055" y="378092"/>
            <a:ext cx="2309717" cy="2308323"/>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77" name="TextBox 76">
            <a:extLst>
              <a:ext uri="{FF2B5EF4-FFF2-40B4-BE49-F238E27FC236}">
                <a16:creationId xmlns:a16="http://schemas.microsoft.com/office/drawing/2014/main" id="{13FF836A-4CD8-4FEB-9C6C-C92ED9F7C933}"/>
              </a:ext>
            </a:extLst>
          </p:cNvPr>
          <p:cNvSpPr txBox="1"/>
          <p:nvPr/>
        </p:nvSpPr>
        <p:spPr>
          <a:xfrm>
            <a:off x="1421795" y="282294"/>
            <a:ext cx="425164" cy="646331"/>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rPr>
              <a:t>1</a:t>
            </a:r>
          </a:p>
        </p:txBody>
      </p:sp>
      <p:pic>
        <p:nvPicPr>
          <p:cNvPr id="3" name="Picture 2">
            <a:extLst>
              <a:ext uri="{FF2B5EF4-FFF2-40B4-BE49-F238E27FC236}">
                <a16:creationId xmlns:a16="http://schemas.microsoft.com/office/drawing/2014/main" id="{D49989A6-2F7E-4D4A-A501-21DEA499B2C0}"/>
              </a:ext>
            </a:extLst>
          </p:cNvPr>
          <p:cNvPicPr>
            <a:picLocks noChangeAspect="1"/>
          </p:cNvPicPr>
          <p:nvPr/>
        </p:nvPicPr>
        <p:blipFill>
          <a:blip r:embed="rId8"/>
          <a:stretch>
            <a:fillRect/>
          </a:stretch>
        </p:blipFill>
        <p:spPr>
          <a:xfrm>
            <a:off x="9485963" y="2715039"/>
            <a:ext cx="2286198" cy="2816596"/>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4" name="Oval 3">
            <a:extLst>
              <a:ext uri="{FF2B5EF4-FFF2-40B4-BE49-F238E27FC236}">
                <a16:creationId xmlns:a16="http://schemas.microsoft.com/office/drawing/2014/main" id="{C3FD6F84-BF9F-4F6F-9E91-1FF372E2FCA5}"/>
              </a:ext>
            </a:extLst>
          </p:cNvPr>
          <p:cNvSpPr/>
          <p:nvPr/>
        </p:nvSpPr>
        <p:spPr>
          <a:xfrm>
            <a:off x="9396164" y="2717584"/>
            <a:ext cx="1657567" cy="1625327"/>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EB1F0FF1-8F21-45C6-B6C6-2CD71A108103}"/>
              </a:ext>
            </a:extLst>
          </p:cNvPr>
          <p:cNvSpPr txBox="1"/>
          <p:nvPr/>
        </p:nvSpPr>
        <p:spPr>
          <a:xfrm>
            <a:off x="3315178" y="2836268"/>
            <a:ext cx="2208550" cy="2751522"/>
          </a:xfrm>
          <a:prstGeom prst="rect">
            <a:avLst/>
          </a:prstGeom>
          <a:noFill/>
          <a:ln>
            <a:noFill/>
          </a:ln>
        </p:spPr>
        <p:txBody>
          <a:bodyPr vert="horz" lIns="91440" tIns="45720" rIns="91440" bIns="45720" rtlCol="0" anchor="ctr">
            <a:noAutofit/>
          </a:bodyPr>
          <a:lstStyle>
            <a:lvl1pPr indent="0" algn="ctr">
              <a:lnSpc>
                <a:spcPct val="90000"/>
              </a:lnSpc>
              <a:spcBef>
                <a:spcPts val="1000"/>
              </a:spcBef>
              <a:buFont typeface="Arial" panose="020B0604020202020204" pitchFamily="34" charset="0"/>
              <a:buNone/>
              <a:defRPr sz="2400">
                <a:solidFill>
                  <a:sysClr val="windowText" lastClr="000000"/>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dirty="0">
                <a:solidFill>
                  <a:schemeClr val="bg1"/>
                </a:solidFill>
              </a:rPr>
              <a:t>Within a few hours after birth, [insert calf name] drinks </a:t>
            </a:r>
            <a:r>
              <a:rPr lang="en-US" sz="2000" b="1" u="sng" dirty="0">
                <a:solidFill>
                  <a:schemeClr val="bg1"/>
                </a:solidFill>
              </a:rPr>
              <a:t>colostrum</a:t>
            </a:r>
            <a:r>
              <a:rPr lang="en-US" sz="2000" dirty="0">
                <a:solidFill>
                  <a:schemeClr val="bg1"/>
                </a:solidFill>
              </a:rPr>
              <a:t> and takes her first few steps in life. Colostrum is vital to jump starting [insert calf name]’s immune system.</a:t>
            </a:r>
          </a:p>
        </p:txBody>
      </p:sp>
      <p:sp>
        <p:nvSpPr>
          <p:cNvPr id="31" name="TextBox 30">
            <a:extLst>
              <a:ext uri="{FF2B5EF4-FFF2-40B4-BE49-F238E27FC236}">
                <a16:creationId xmlns:a16="http://schemas.microsoft.com/office/drawing/2014/main" id="{B881F6EF-1E30-40D3-821D-25B8A2F7E649}"/>
              </a:ext>
            </a:extLst>
          </p:cNvPr>
          <p:cNvSpPr txBox="1"/>
          <p:nvPr/>
        </p:nvSpPr>
        <p:spPr>
          <a:xfrm>
            <a:off x="5838499" y="4278840"/>
            <a:ext cx="3076131" cy="1421928"/>
          </a:xfrm>
          <a:prstGeom prst="rect">
            <a:avLst/>
          </a:prstGeom>
          <a:noFill/>
          <a:ln>
            <a:noFill/>
          </a:ln>
        </p:spPr>
        <p:txBody>
          <a:bodyPr vert="horz" lIns="91440" tIns="45720" rIns="91440" bIns="45720" rtlCol="0" anchor="ctr">
            <a:noAutofit/>
          </a:bodyPr>
          <a:lstStyle>
            <a:defPPr>
              <a:defRPr lang="en-US"/>
            </a:defPPr>
            <a:lvl1pPr indent="0" algn="ctr">
              <a:lnSpc>
                <a:spcPct val="90000"/>
              </a:lnSpc>
              <a:spcBef>
                <a:spcPts val="1000"/>
              </a:spcBef>
              <a:buFont typeface="Arial" panose="020B0604020202020204" pitchFamily="34" charset="0"/>
              <a:buNone/>
              <a:defRPr sz="2400">
                <a:solidFill>
                  <a:schemeClr val="bg1"/>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00" dirty="0"/>
              <a:t>[Insert calf name]’s </a:t>
            </a:r>
            <a:r>
              <a:rPr lang="en-US" sz="2000" b="1" u="sng" dirty="0"/>
              <a:t>naval</a:t>
            </a:r>
            <a:r>
              <a:rPr lang="en-US" sz="2000" dirty="0"/>
              <a:t> is dipped with iodine to protect her from getting an infection.</a:t>
            </a:r>
          </a:p>
        </p:txBody>
      </p:sp>
    </p:spTree>
    <p:extLst>
      <p:ext uri="{BB962C8B-B14F-4D97-AF65-F5344CB8AC3E}">
        <p14:creationId xmlns:p14="http://schemas.microsoft.com/office/powerpoint/2010/main" val="1449934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6" fill="hold"/>
                                        <p:tgtEl>
                                          <p:spTgt spid="7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5"/>
                                        </p:tgtEl>
                                      </p:cBhvr>
                                    </p:cmd>
                                  </p:childTnLst>
                                </p:cTn>
                              </p:par>
                            </p:childTnLst>
                          </p:cTn>
                        </p:par>
                      </p:childTnLst>
                    </p:cTn>
                  </p:par>
                </p:childTnLst>
              </p:cTn>
              <p:nextCondLst>
                <p:cond evt="onClick" delay="0">
                  <p:tgtEl>
                    <p:spTgt spid="75"/>
                  </p:tgtEl>
                </p:cond>
              </p:nextCondLst>
            </p:seq>
            <p:video>
              <p:cMediaNode vol="80000" mute="1">
                <p:cTn id="12" repeatCount="indefinite" fill="hold" display="0">
                  <p:stCondLst>
                    <p:cond delay="indefinite"/>
                  </p:stCondLst>
                </p:cTn>
                <p:tgtEl>
                  <p:spTgt spid="7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8E853875-02A1-469F-89D5-0331A352A861}"/>
              </a:ext>
            </a:extLst>
          </p:cNvPr>
          <p:cNvCxnSpPr/>
          <p:nvPr/>
        </p:nvCxnSpPr>
        <p:spPr>
          <a:xfrm>
            <a:off x="8138563" y="512799"/>
            <a:ext cx="0" cy="5001593"/>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B9F02BFA-56CC-4067-A8C7-E96A791F9CF1}"/>
              </a:ext>
            </a:extLst>
          </p:cNvPr>
          <p:cNvSpPr txBox="1"/>
          <p:nvPr/>
        </p:nvSpPr>
        <p:spPr>
          <a:xfrm>
            <a:off x="5748407" y="748952"/>
            <a:ext cx="2117375" cy="4401205"/>
          </a:xfrm>
          <a:prstGeom prst="rect">
            <a:avLst/>
          </a:prstGeom>
          <a:noFill/>
        </p:spPr>
        <p:txBody>
          <a:bodyPr wrap="square" rtlCol="0">
            <a:spAutoFit/>
          </a:bodyPr>
          <a:lstStyle/>
          <a:p>
            <a:pPr algn="ctr"/>
            <a:r>
              <a:rPr lang="en-US" sz="2000" dirty="0">
                <a:solidFill>
                  <a:schemeClr val="bg1"/>
                </a:solidFill>
                <a:cs typeface="Arial" panose="020B0604020202020204" pitchFamily="34" charset="0"/>
              </a:rPr>
              <a:t>Within a few hours after birth, [insert calf name] drinks </a:t>
            </a:r>
            <a:r>
              <a:rPr lang="en-US" sz="2000" b="1" u="sng" dirty="0">
                <a:solidFill>
                  <a:schemeClr val="bg1"/>
                </a:solidFill>
                <a:cs typeface="Arial" panose="020B0604020202020204" pitchFamily="34" charset="0"/>
              </a:rPr>
              <a:t>colostrum</a:t>
            </a:r>
            <a:r>
              <a:rPr lang="en-US" sz="2000" dirty="0">
                <a:solidFill>
                  <a:schemeClr val="bg1"/>
                </a:solidFill>
                <a:cs typeface="Arial" panose="020B0604020202020204" pitchFamily="34" charset="0"/>
              </a:rPr>
              <a:t> from her mother, which is the first bit of milk that a mother cow produces after giving birth. She will also take her first few steps in life just an hour after birth. </a:t>
            </a:r>
          </a:p>
        </p:txBody>
      </p:sp>
      <p:sp>
        <p:nvSpPr>
          <p:cNvPr id="69" name="Subtitle 2">
            <a:extLst>
              <a:ext uri="{FF2B5EF4-FFF2-40B4-BE49-F238E27FC236}">
                <a16:creationId xmlns:a16="http://schemas.microsoft.com/office/drawing/2014/main" id="{13C38CB9-2E42-4D8C-943B-DEA87068D434}"/>
              </a:ext>
            </a:extLst>
          </p:cNvPr>
          <p:cNvSpPr txBox="1">
            <a:spLocks/>
          </p:cNvSpPr>
          <p:nvPr/>
        </p:nvSpPr>
        <p:spPr>
          <a:xfrm rot="2076">
            <a:off x="9073715" y="3990574"/>
            <a:ext cx="2292621" cy="409958"/>
          </a:xfrm>
          <a:prstGeom prst="rect">
            <a:avLst/>
          </a:prstGeom>
        </p:spPr>
        <p:txBody>
          <a:bodyPr vert="horz" lIns="91440" tIns="45720" rIns="91440" bIns="45720" rtlCol="0" anchor="b">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bg1"/>
                </a:solidFill>
                <a:effectLst>
                  <a:outerShdw blurRad="38100" dist="38100" dir="2700000" algn="tl">
                    <a:srgbClr val="000000">
                      <a:alpha val="43137"/>
                    </a:srgbClr>
                  </a:outerShdw>
                </a:effectLst>
                <a:cs typeface="Arial" panose="020B0604020202020204" pitchFamily="34" charset="0"/>
              </a:rPr>
              <a:t>Naval Dip</a:t>
            </a:r>
          </a:p>
        </p:txBody>
      </p:sp>
      <p:pic>
        <p:nvPicPr>
          <p:cNvPr id="70" name="Picture 2" descr="Image result for dip a calf naval">
            <a:extLst>
              <a:ext uri="{FF2B5EF4-FFF2-40B4-BE49-F238E27FC236}">
                <a16:creationId xmlns:a16="http://schemas.microsoft.com/office/drawing/2014/main" id="{8644BE4A-A598-46C1-8C1A-6378E5CF5F42}"/>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713751" y="409033"/>
            <a:ext cx="3014801" cy="3460837"/>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3" name="Oval 42">
            <a:extLst>
              <a:ext uri="{FF2B5EF4-FFF2-40B4-BE49-F238E27FC236}">
                <a16:creationId xmlns:a16="http://schemas.microsoft.com/office/drawing/2014/main" id="{FB2D13B9-45CD-4FA2-8BC2-D4FDCB0DFF48}"/>
              </a:ext>
            </a:extLst>
          </p:cNvPr>
          <p:cNvSpPr/>
          <p:nvPr/>
        </p:nvSpPr>
        <p:spPr>
          <a:xfrm>
            <a:off x="10001437" y="75153"/>
            <a:ext cx="667760" cy="667760"/>
          </a:xfrm>
          <a:prstGeom prst="ellipse">
            <a:avLst/>
          </a:prstGeom>
          <a:solidFill>
            <a:srgbClr val="008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2E515771-948C-4DA8-8674-E9DF7F2DB079}"/>
              </a:ext>
            </a:extLst>
          </p:cNvPr>
          <p:cNvSpPr txBox="1"/>
          <p:nvPr/>
        </p:nvSpPr>
        <p:spPr>
          <a:xfrm>
            <a:off x="10128803" y="85867"/>
            <a:ext cx="425164" cy="646331"/>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rPr>
              <a:t>2</a:t>
            </a:r>
          </a:p>
        </p:txBody>
      </p:sp>
      <p:pic>
        <p:nvPicPr>
          <p:cNvPr id="5" name="Drinking From Mom">
            <a:hlinkClick r:id="" action="ppaction://media"/>
            <a:extLst>
              <a:ext uri="{FF2B5EF4-FFF2-40B4-BE49-F238E27FC236}">
                <a16:creationId xmlns:a16="http://schemas.microsoft.com/office/drawing/2014/main" id="{6E0F058B-EC25-4381-9837-9155631696D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r="42488"/>
          <a:stretch>
            <a:fillRect/>
          </a:stretch>
        </p:blipFill>
        <p:spPr>
          <a:xfrm>
            <a:off x="477284" y="409033"/>
            <a:ext cx="5113758" cy="5001593"/>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76" name="Oval 75">
            <a:extLst>
              <a:ext uri="{FF2B5EF4-FFF2-40B4-BE49-F238E27FC236}">
                <a16:creationId xmlns:a16="http://schemas.microsoft.com/office/drawing/2014/main" id="{0A7F4AD6-AFAA-49F5-B31E-596A0EC344E0}"/>
              </a:ext>
            </a:extLst>
          </p:cNvPr>
          <p:cNvSpPr/>
          <p:nvPr/>
        </p:nvSpPr>
        <p:spPr>
          <a:xfrm>
            <a:off x="2706387" y="81178"/>
            <a:ext cx="667760" cy="667760"/>
          </a:xfrm>
          <a:prstGeom prst="ellipse">
            <a:avLst/>
          </a:prstGeom>
          <a:solidFill>
            <a:srgbClr val="008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4AC"/>
              </a:solidFill>
            </a:endParaRPr>
          </a:p>
        </p:txBody>
      </p:sp>
      <p:sp>
        <p:nvSpPr>
          <p:cNvPr id="77" name="TextBox 76">
            <a:extLst>
              <a:ext uri="{FF2B5EF4-FFF2-40B4-BE49-F238E27FC236}">
                <a16:creationId xmlns:a16="http://schemas.microsoft.com/office/drawing/2014/main" id="{13FF836A-4CD8-4FEB-9C6C-C92ED9F7C933}"/>
              </a:ext>
            </a:extLst>
          </p:cNvPr>
          <p:cNvSpPr txBox="1"/>
          <p:nvPr/>
        </p:nvSpPr>
        <p:spPr>
          <a:xfrm>
            <a:off x="2827685" y="81178"/>
            <a:ext cx="425164" cy="646331"/>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rPr>
              <a:t>1</a:t>
            </a:r>
          </a:p>
        </p:txBody>
      </p:sp>
      <p:sp>
        <p:nvSpPr>
          <p:cNvPr id="58" name="TextBox 57">
            <a:extLst>
              <a:ext uri="{FF2B5EF4-FFF2-40B4-BE49-F238E27FC236}">
                <a16:creationId xmlns:a16="http://schemas.microsoft.com/office/drawing/2014/main" id="{5ADC13DD-6ECC-4613-A4BB-8E159493FB53}"/>
              </a:ext>
            </a:extLst>
          </p:cNvPr>
          <p:cNvSpPr txBox="1"/>
          <p:nvPr/>
        </p:nvSpPr>
        <p:spPr>
          <a:xfrm>
            <a:off x="8333296" y="4400526"/>
            <a:ext cx="3695306" cy="1107996"/>
          </a:xfrm>
          <a:prstGeom prst="rect">
            <a:avLst/>
          </a:prstGeom>
          <a:noFill/>
        </p:spPr>
        <p:txBody>
          <a:bodyPr wrap="square" rtlCol="0">
            <a:spAutoFit/>
          </a:bodyPr>
          <a:lstStyle/>
          <a:p>
            <a:pPr algn="ctr"/>
            <a:r>
              <a:rPr lang="en-US" sz="2200" dirty="0">
                <a:solidFill>
                  <a:schemeClr val="bg1"/>
                </a:solidFill>
                <a:cs typeface="Arial" panose="020B0604020202020204" pitchFamily="34" charset="0"/>
              </a:rPr>
              <a:t>[Insert calf name]’s </a:t>
            </a:r>
            <a:r>
              <a:rPr lang="en-US" sz="2200" b="1" u="sng" dirty="0">
                <a:solidFill>
                  <a:schemeClr val="bg1"/>
                </a:solidFill>
                <a:cs typeface="Arial" panose="020B0604020202020204" pitchFamily="34" charset="0"/>
              </a:rPr>
              <a:t>naval</a:t>
            </a:r>
            <a:r>
              <a:rPr lang="en-US" sz="2200" dirty="0">
                <a:solidFill>
                  <a:schemeClr val="bg1"/>
                </a:solidFill>
                <a:cs typeface="Arial" panose="020B0604020202020204" pitchFamily="34" charset="0"/>
              </a:rPr>
              <a:t> is dipped with iodine to protect her from getting an infection.</a:t>
            </a:r>
          </a:p>
        </p:txBody>
      </p:sp>
    </p:spTree>
    <p:extLst>
      <p:ext uri="{BB962C8B-B14F-4D97-AF65-F5344CB8AC3E}">
        <p14:creationId xmlns:p14="http://schemas.microsoft.com/office/powerpoint/2010/main" val="3013848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C5A2C2-A367-4BE0-94DB-D65015802B10}"/>
              </a:ext>
            </a:extLst>
          </p:cNvPr>
          <p:cNvSpPr>
            <a:spLocks noGrp="1"/>
          </p:cNvSpPr>
          <p:nvPr>
            <p:ph sz="quarter" idx="12"/>
          </p:nvPr>
        </p:nvSpPr>
        <p:spPr/>
        <p:txBody>
          <a:bodyPr/>
          <a:lstStyle/>
          <a:p>
            <a:endParaRPr lang="en-US"/>
          </a:p>
        </p:txBody>
      </p:sp>
      <p:sp>
        <p:nvSpPr>
          <p:cNvPr id="3" name="Content Placeholder 2">
            <a:extLst>
              <a:ext uri="{FF2B5EF4-FFF2-40B4-BE49-F238E27FC236}">
                <a16:creationId xmlns:a16="http://schemas.microsoft.com/office/drawing/2014/main" id="{DC755CC6-8D2E-4948-9B94-379735A54838}"/>
              </a:ext>
            </a:extLst>
          </p:cNvPr>
          <p:cNvSpPr>
            <a:spLocks noGrp="1"/>
          </p:cNvSpPr>
          <p:nvPr>
            <p:ph sz="quarter" idx="11"/>
          </p:nvPr>
        </p:nvSpPr>
        <p:spPr/>
        <p:txBody>
          <a:bodyPr/>
          <a:lstStyle/>
          <a:p>
            <a:endParaRPr lang="en-US"/>
          </a:p>
        </p:txBody>
      </p:sp>
      <p:sp>
        <p:nvSpPr>
          <p:cNvPr id="4" name="Content Placeholder 3">
            <a:extLst>
              <a:ext uri="{FF2B5EF4-FFF2-40B4-BE49-F238E27FC236}">
                <a16:creationId xmlns:a16="http://schemas.microsoft.com/office/drawing/2014/main" id="{53792BF9-09AF-40AF-BE75-4E2783B566CF}"/>
              </a:ext>
            </a:extLst>
          </p:cNvPr>
          <p:cNvSpPr>
            <a:spLocks noGrp="1"/>
          </p:cNvSpPr>
          <p:nvPr>
            <p:ph sz="quarter" idx="10"/>
          </p:nvPr>
        </p:nvSpPr>
        <p:spPr/>
        <p:txBody>
          <a:bodyPr/>
          <a:lstStyle/>
          <a:p>
            <a:endParaRPr lang="en-US" dirty="0"/>
          </a:p>
        </p:txBody>
      </p:sp>
      <p:sp>
        <p:nvSpPr>
          <p:cNvPr id="5" name="Text Placeholder 4">
            <a:extLst>
              <a:ext uri="{FF2B5EF4-FFF2-40B4-BE49-F238E27FC236}">
                <a16:creationId xmlns:a16="http://schemas.microsoft.com/office/drawing/2014/main" id="{94F10FE2-EA42-46BB-BB3B-8B2B3FB5F5CB}"/>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B7828B83-740F-4D5A-B0CD-F1C5751E72ED}"/>
              </a:ext>
            </a:extLst>
          </p:cNvPr>
          <p:cNvSpPr>
            <a:spLocks noGrp="1"/>
          </p:cNvSpPr>
          <p:nvPr>
            <p:ph type="body" sz="quarter" idx="14"/>
          </p:nvPr>
        </p:nvSpPr>
        <p:spPr/>
        <p:txBody>
          <a:bodyPr/>
          <a:lstStyle/>
          <a:p>
            <a:endParaRPr lang="en-US"/>
          </a:p>
        </p:txBody>
      </p:sp>
      <p:sp>
        <p:nvSpPr>
          <p:cNvPr id="7" name="Text Placeholder 6">
            <a:extLst>
              <a:ext uri="{FF2B5EF4-FFF2-40B4-BE49-F238E27FC236}">
                <a16:creationId xmlns:a16="http://schemas.microsoft.com/office/drawing/2014/main" id="{B81A7225-3874-49BF-9F93-D37242A5FE46}"/>
              </a:ext>
            </a:extLst>
          </p:cNvPr>
          <p:cNvSpPr>
            <a:spLocks noGrp="1"/>
          </p:cNvSpPr>
          <p:nvPr>
            <p:ph type="body" sz="quarter" idx="15"/>
          </p:nvPr>
        </p:nvSpPr>
        <p:spPr/>
        <p:txBody>
          <a:bodyPr/>
          <a:lstStyle/>
          <a:p>
            <a:endParaRPr lang="en-US"/>
          </a:p>
        </p:txBody>
      </p:sp>
      <p:sp>
        <p:nvSpPr>
          <p:cNvPr id="8" name="Oval 7">
            <a:extLst>
              <a:ext uri="{FF2B5EF4-FFF2-40B4-BE49-F238E27FC236}">
                <a16:creationId xmlns:a16="http://schemas.microsoft.com/office/drawing/2014/main" id="{DEF01F7B-F006-4B86-B1D9-6A59C5B60E11}"/>
              </a:ext>
            </a:extLst>
          </p:cNvPr>
          <p:cNvSpPr/>
          <p:nvPr/>
        </p:nvSpPr>
        <p:spPr>
          <a:xfrm>
            <a:off x="9879398" y="202506"/>
            <a:ext cx="667760" cy="667760"/>
          </a:xfrm>
          <a:prstGeom prst="ellipse">
            <a:avLst/>
          </a:prstGeom>
          <a:solidFill>
            <a:srgbClr val="0084A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8F280BC-9286-4B01-B1DA-8647EED7AEC3}"/>
              </a:ext>
            </a:extLst>
          </p:cNvPr>
          <p:cNvSpPr txBox="1"/>
          <p:nvPr/>
        </p:nvSpPr>
        <p:spPr>
          <a:xfrm>
            <a:off x="10006764" y="213220"/>
            <a:ext cx="425164" cy="646331"/>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rPr>
              <a:t>3</a:t>
            </a:r>
          </a:p>
        </p:txBody>
      </p:sp>
      <p:sp>
        <p:nvSpPr>
          <p:cNvPr id="10" name="Oval 9">
            <a:extLst>
              <a:ext uri="{FF2B5EF4-FFF2-40B4-BE49-F238E27FC236}">
                <a16:creationId xmlns:a16="http://schemas.microsoft.com/office/drawing/2014/main" id="{8B7C0D4A-3DF5-4BED-8550-B52B437364EE}"/>
              </a:ext>
            </a:extLst>
          </p:cNvPr>
          <p:cNvSpPr/>
          <p:nvPr/>
        </p:nvSpPr>
        <p:spPr>
          <a:xfrm>
            <a:off x="5756052" y="187878"/>
            <a:ext cx="667760" cy="667760"/>
          </a:xfrm>
          <a:prstGeom prst="ellipse">
            <a:avLst/>
          </a:prstGeom>
          <a:solidFill>
            <a:srgbClr val="0084A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0B4A9C0-9B5B-406B-BABB-1B548DCE5EE7}"/>
              </a:ext>
            </a:extLst>
          </p:cNvPr>
          <p:cNvSpPr txBox="1"/>
          <p:nvPr/>
        </p:nvSpPr>
        <p:spPr>
          <a:xfrm>
            <a:off x="5883418" y="198592"/>
            <a:ext cx="425164" cy="646331"/>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rPr>
              <a:t>2</a:t>
            </a:r>
          </a:p>
        </p:txBody>
      </p:sp>
      <p:sp>
        <p:nvSpPr>
          <p:cNvPr id="12" name="Oval 11">
            <a:extLst>
              <a:ext uri="{FF2B5EF4-FFF2-40B4-BE49-F238E27FC236}">
                <a16:creationId xmlns:a16="http://schemas.microsoft.com/office/drawing/2014/main" id="{BCBA15F8-E728-4B67-AF5E-F88F831BF80A}"/>
              </a:ext>
            </a:extLst>
          </p:cNvPr>
          <p:cNvSpPr/>
          <p:nvPr/>
        </p:nvSpPr>
        <p:spPr>
          <a:xfrm>
            <a:off x="1717602" y="205394"/>
            <a:ext cx="667760" cy="667760"/>
          </a:xfrm>
          <a:prstGeom prst="ellipse">
            <a:avLst/>
          </a:prstGeom>
          <a:solidFill>
            <a:srgbClr val="0084AC"/>
          </a:solidFill>
          <a:ln>
            <a:solidFill>
              <a:srgbClr val="0084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4AC"/>
              </a:solidFill>
            </a:endParaRPr>
          </a:p>
        </p:txBody>
      </p:sp>
      <p:sp>
        <p:nvSpPr>
          <p:cNvPr id="13" name="TextBox 12">
            <a:extLst>
              <a:ext uri="{FF2B5EF4-FFF2-40B4-BE49-F238E27FC236}">
                <a16:creationId xmlns:a16="http://schemas.microsoft.com/office/drawing/2014/main" id="{B1CBBB69-B8A4-4B15-A1D7-00050755FB16}"/>
              </a:ext>
            </a:extLst>
          </p:cNvPr>
          <p:cNvSpPr txBox="1"/>
          <p:nvPr/>
        </p:nvSpPr>
        <p:spPr>
          <a:xfrm>
            <a:off x="1838900" y="205394"/>
            <a:ext cx="425164" cy="646331"/>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rPr>
              <a:t>1</a:t>
            </a:r>
          </a:p>
        </p:txBody>
      </p:sp>
    </p:spTree>
    <p:extLst>
      <p:ext uri="{BB962C8B-B14F-4D97-AF65-F5344CB8AC3E}">
        <p14:creationId xmlns:p14="http://schemas.microsoft.com/office/powerpoint/2010/main" val="517489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91B06F1-9F0F-464E-9BB4-CA01DA83D968}"/>
              </a:ext>
            </a:extLst>
          </p:cNvPr>
          <p:cNvSpPr>
            <a:spLocks noGrp="1"/>
          </p:cNvSpPr>
          <p:nvPr>
            <p:ph type="body" sz="quarter" idx="12"/>
          </p:nvPr>
        </p:nvSpPr>
        <p:spPr/>
        <p:txBody>
          <a:bodyPr>
            <a:noAutofit/>
          </a:bodyPr>
          <a:lstStyle/>
          <a:p>
            <a:r>
              <a:rPr lang="en-US" dirty="0"/>
              <a:t>[Insert calf name] lives with other calves her age in group housing where she gets to meet her new herdmates.</a:t>
            </a:r>
          </a:p>
          <a:p>
            <a:endParaRPr lang="en-US" dirty="0"/>
          </a:p>
        </p:txBody>
      </p:sp>
      <p:sp>
        <p:nvSpPr>
          <p:cNvPr id="5" name="Text Placeholder 4">
            <a:extLst>
              <a:ext uri="{FF2B5EF4-FFF2-40B4-BE49-F238E27FC236}">
                <a16:creationId xmlns:a16="http://schemas.microsoft.com/office/drawing/2014/main" id="{32E5A7BD-794E-4976-BB38-D4762F52DE4E}"/>
              </a:ext>
            </a:extLst>
          </p:cNvPr>
          <p:cNvSpPr>
            <a:spLocks noGrp="1"/>
          </p:cNvSpPr>
          <p:nvPr>
            <p:ph type="body" sz="quarter" idx="13"/>
          </p:nvPr>
        </p:nvSpPr>
        <p:spPr/>
        <p:txBody>
          <a:bodyPr/>
          <a:lstStyle/>
          <a:p>
            <a:r>
              <a:rPr lang="en-US" dirty="0"/>
              <a:t> [Insert calf name]’s bed gets fresh shavings weekly. Shavings keep [insert calf name] clean and warm.</a:t>
            </a:r>
          </a:p>
          <a:p>
            <a:endParaRPr lang="en-US" dirty="0"/>
          </a:p>
        </p:txBody>
      </p:sp>
      <p:sp>
        <p:nvSpPr>
          <p:cNvPr id="7" name="Content Placeholder 6">
            <a:extLst>
              <a:ext uri="{FF2B5EF4-FFF2-40B4-BE49-F238E27FC236}">
                <a16:creationId xmlns:a16="http://schemas.microsoft.com/office/drawing/2014/main" id="{BE8914D7-7380-42A6-9D6F-FE8EB6A88989}"/>
              </a:ext>
            </a:extLst>
          </p:cNvPr>
          <p:cNvSpPr>
            <a:spLocks noGrp="1"/>
          </p:cNvSpPr>
          <p:nvPr>
            <p:ph sz="quarter" idx="15"/>
          </p:nvPr>
        </p:nvSpPr>
        <p:spPr/>
        <p:txBody>
          <a:bodyPr/>
          <a:lstStyle/>
          <a:p>
            <a:endParaRPr lang="en-US"/>
          </a:p>
        </p:txBody>
      </p:sp>
      <p:sp>
        <p:nvSpPr>
          <p:cNvPr id="8" name="Content Placeholder 7">
            <a:extLst>
              <a:ext uri="{FF2B5EF4-FFF2-40B4-BE49-F238E27FC236}">
                <a16:creationId xmlns:a16="http://schemas.microsoft.com/office/drawing/2014/main" id="{072D751B-C4B9-4B6E-A644-74B71C24D9E1}"/>
              </a:ext>
            </a:extLst>
          </p:cNvPr>
          <p:cNvSpPr>
            <a:spLocks noGrp="1"/>
          </p:cNvSpPr>
          <p:nvPr>
            <p:ph sz="quarter" idx="16"/>
          </p:nvPr>
        </p:nvSpPr>
        <p:spPr/>
        <p:txBody>
          <a:bodyPr/>
          <a:lstStyle/>
          <a:p>
            <a:endParaRPr lang="en-US"/>
          </a:p>
        </p:txBody>
      </p:sp>
    </p:spTree>
    <p:extLst>
      <p:ext uri="{BB962C8B-B14F-4D97-AF65-F5344CB8AC3E}">
        <p14:creationId xmlns:p14="http://schemas.microsoft.com/office/powerpoint/2010/main" val="3393905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91B06F1-9F0F-464E-9BB4-CA01DA83D968}"/>
              </a:ext>
            </a:extLst>
          </p:cNvPr>
          <p:cNvSpPr>
            <a:spLocks noGrp="1"/>
          </p:cNvSpPr>
          <p:nvPr>
            <p:ph type="body" sz="quarter" idx="12"/>
          </p:nvPr>
        </p:nvSpPr>
        <p:spPr/>
        <p:txBody>
          <a:bodyPr>
            <a:normAutofit fontScale="92500"/>
          </a:bodyPr>
          <a:lstStyle/>
          <a:p>
            <a:r>
              <a:rPr lang="en-US" sz="2200" dirty="0"/>
              <a:t>[Insert calf name] lives in her own calf hutch for the first 12 weeks after birth. This allows her to build a strong immune system before joining the herd.</a:t>
            </a:r>
          </a:p>
          <a:p>
            <a:endParaRPr lang="en-US" dirty="0"/>
          </a:p>
        </p:txBody>
      </p:sp>
      <p:sp>
        <p:nvSpPr>
          <p:cNvPr id="5" name="Text Placeholder 4">
            <a:extLst>
              <a:ext uri="{FF2B5EF4-FFF2-40B4-BE49-F238E27FC236}">
                <a16:creationId xmlns:a16="http://schemas.microsoft.com/office/drawing/2014/main" id="{32E5A7BD-794E-4976-BB38-D4762F52DE4E}"/>
              </a:ext>
            </a:extLst>
          </p:cNvPr>
          <p:cNvSpPr>
            <a:spLocks noGrp="1"/>
          </p:cNvSpPr>
          <p:nvPr>
            <p:ph type="body" sz="quarter" idx="13"/>
          </p:nvPr>
        </p:nvSpPr>
        <p:spPr/>
        <p:txBody>
          <a:bodyPr/>
          <a:lstStyle/>
          <a:p>
            <a:r>
              <a:rPr lang="en-US" dirty="0"/>
              <a:t> [Insert calf name]’s bed gets fresh straw bedding weekly. Straw keeps [insert calf name] clean and warm.</a:t>
            </a:r>
          </a:p>
          <a:p>
            <a:endParaRPr lang="en-US" dirty="0"/>
          </a:p>
        </p:txBody>
      </p:sp>
      <p:sp>
        <p:nvSpPr>
          <p:cNvPr id="3" name="Content Placeholder 2">
            <a:extLst>
              <a:ext uri="{FF2B5EF4-FFF2-40B4-BE49-F238E27FC236}">
                <a16:creationId xmlns:a16="http://schemas.microsoft.com/office/drawing/2014/main" id="{42ED3894-7110-4CAA-9371-501E34F0F9EF}"/>
              </a:ext>
            </a:extLst>
          </p:cNvPr>
          <p:cNvSpPr>
            <a:spLocks noGrp="1"/>
          </p:cNvSpPr>
          <p:nvPr>
            <p:ph sz="quarter" idx="15"/>
          </p:nvPr>
        </p:nvSpPr>
        <p:spPr/>
        <p:txBody>
          <a:bodyPr/>
          <a:lstStyle/>
          <a:p>
            <a:endParaRPr lang="en-US"/>
          </a:p>
        </p:txBody>
      </p:sp>
      <p:sp>
        <p:nvSpPr>
          <p:cNvPr id="6" name="Content Placeholder 5">
            <a:extLst>
              <a:ext uri="{FF2B5EF4-FFF2-40B4-BE49-F238E27FC236}">
                <a16:creationId xmlns:a16="http://schemas.microsoft.com/office/drawing/2014/main" id="{923DEE4A-C626-40D9-9A3F-3DA9D1318B45}"/>
              </a:ext>
            </a:extLst>
          </p:cNvPr>
          <p:cNvSpPr>
            <a:spLocks noGrp="1"/>
          </p:cNvSpPr>
          <p:nvPr>
            <p:ph sz="quarter" idx="16"/>
          </p:nvPr>
        </p:nvSpPr>
        <p:spPr/>
        <p:txBody>
          <a:bodyPr/>
          <a:lstStyle/>
          <a:p>
            <a:endParaRPr lang="en-US"/>
          </a:p>
        </p:txBody>
      </p:sp>
    </p:spTree>
    <p:extLst>
      <p:ext uri="{BB962C8B-B14F-4D97-AF65-F5344CB8AC3E}">
        <p14:creationId xmlns:p14="http://schemas.microsoft.com/office/powerpoint/2010/main" val="648284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D25F1557E93E440AE2951D5EC239478" ma:contentTypeVersion="13" ma:contentTypeDescription="Create a new document." ma:contentTypeScope="" ma:versionID="950041290cfbcd2f23b20946b4e084eb">
  <xsd:schema xmlns:xsd="http://www.w3.org/2001/XMLSchema" xmlns:xs="http://www.w3.org/2001/XMLSchema" xmlns:p="http://schemas.microsoft.com/office/2006/metadata/properties" xmlns:ns3="9f28d153-14d9-4b86-964f-ff6f076764db" xmlns:ns4="6ae010d4-be0e-4dd8-bc10-6277e7bd0faa" targetNamespace="http://schemas.microsoft.com/office/2006/metadata/properties" ma:root="true" ma:fieldsID="1081f5b47ac677ac4afc86a77e6d2d7b" ns3:_="" ns4:_="">
    <xsd:import namespace="9f28d153-14d9-4b86-964f-ff6f076764db"/>
    <xsd:import namespace="6ae010d4-be0e-4dd8-bc10-6277e7bd0faa"/>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28d153-14d9-4b86-964f-ff6f076764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ae010d4-be0e-4dd8-bc10-6277e7bd0fa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D65A01-EE1F-4294-ADF2-4A78115BD0CD}">
  <ds:schemaRefs>
    <ds:schemaRef ds:uri="http://purl.org/dc/terms/"/>
    <ds:schemaRef ds:uri="http://purl.org/dc/elements/1.1/"/>
    <ds:schemaRef ds:uri="http://schemas.microsoft.com/office/2006/documentManagement/types"/>
    <ds:schemaRef ds:uri="9f28d153-14d9-4b86-964f-ff6f076764db"/>
    <ds:schemaRef ds:uri="http://schemas.microsoft.com/office/2006/metadata/properties"/>
    <ds:schemaRef ds:uri="http://www.w3.org/XML/1998/namespace"/>
    <ds:schemaRef ds:uri="http://purl.org/dc/dcmitype/"/>
    <ds:schemaRef ds:uri="6ae010d4-be0e-4dd8-bc10-6277e7bd0faa"/>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6339CEBE-9A92-4DE4-950B-09A0065B0486}">
  <ds:schemaRefs>
    <ds:schemaRef ds:uri="http://schemas.microsoft.com/sharepoint/v3/contenttype/forms"/>
  </ds:schemaRefs>
</ds:datastoreItem>
</file>

<file path=customXml/itemProps3.xml><?xml version="1.0" encoding="utf-8"?>
<ds:datastoreItem xmlns:ds="http://schemas.openxmlformats.org/officeDocument/2006/customXml" ds:itemID="{42DE2A13-298A-4F0B-BA9F-B952A00DA8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28d153-14d9-4b86-964f-ff6f076764db"/>
    <ds:schemaRef ds:uri="6ae010d4-be0e-4dd8-bc10-6277e7bd0f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4705</TotalTime>
  <Words>1840</Words>
  <Application>Microsoft Office PowerPoint</Application>
  <PresentationFormat>Widescreen</PresentationFormat>
  <Paragraphs>117</Paragraphs>
  <Slides>20</Slides>
  <Notes>20</Notes>
  <HiddenSlides>0</HiddenSlides>
  <MMClips>3</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20</vt:i4>
      </vt:variant>
    </vt:vector>
  </HeadingPairs>
  <TitlesOfParts>
    <vt:vector size="25" baseType="lpstr">
      <vt:lpstr>Arial</vt:lpstr>
      <vt:lpstr>Calibri</vt:lpstr>
      <vt:lpstr>Calibri Light</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Calf Name!</dc:title>
  <dc:creator>Brittany Haag</dc:creator>
  <cp:lastModifiedBy>Jayne Sebright</cp:lastModifiedBy>
  <cp:revision>130</cp:revision>
  <dcterms:created xsi:type="dcterms:W3CDTF">2019-09-26T15:06:38Z</dcterms:created>
  <dcterms:modified xsi:type="dcterms:W3CDTF">2022-09-20T14:16:39Z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0x0101003D25F1557E93E440AE2951D5EC239478</vt:lpwstr>
  </property>
</Properties>
</file>