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sldIdLst>
    <p:sldId id="298" r:id="rId6"/>
    <p:sldId id="290" r:id="rId7"/>
    <p:sldId id="291" r:id="rId8"/>
    <p:sldId id="292" r:id="rId9"/>
    <p:sldId id="302" r:id="rId10"/>
    <p:sldId id="301" r:id="rId11"/>
    <p:sldId id="293" r:id="rId12"/>
    <p:sldId id="294" r:id="rId13"/>
    <p:sldId id="303" r:id="rId14"/>
    <p:sldId id="304" r:id="rId15"/>
    <p:sldId id="295" r:id="rId16"/>
    <p:sldId id="296"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Snyder" initials="BS" lastIdx="3" clrIdx="0">
    <p:extLst>
      <p:ext uri="{19B8F6BF-5375-455C-9EA6-DF929625EA0E}">
        <p15:presenceInfo xmlns:p15="http://schemas.microsoft.com/office/powerpoint/2012/main" userId="S::bsnyder@centerfordairyexcellence.org::b11b28ad-ee17-4e42-b6e8-38c942462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4AC"/>
    <a:srgbClr val="B6D789"/>
    <a:srgbClr val="7CB82F"/>
    <a:srgbClr val="70AD47"/>
    <a:srgbClr val="E8F2E2"/>
    <a:srgbClr val="DDECD4"/>
    <a:srgbClr val="C0D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891D9-7642-C7EF-98A1-9050F71498D7}" v="2" dt="2021-07-26T18:24:17.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4606" autoAdjust="0"/>
  </p:normalViewPr>
  <p:slideViewPr>
    <p:cSldViewPr snapToGrid="0">
      <p:cViewPr varScale="1">
        <p:scale>
          <a:sx n="67" d="100"/>
          <a:sy n="67" d="100"/>
        </p:scale>
        <p:origin x="137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68568-CBBA-48F5-86B2-984E3F412E68}" type="datetimeFigureOut">
              <a:rPr lang="en-US" smtClean="0"/>
              <a:t>9/23/2022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36D4C-22A6-4FE4-9123-A6EB1E5A700C}" type="slidenum">
              <a:rPr lang="en-US" smtClean="0"/>
              <a:t>‹#›</a:t>
            </a:fld>
            <a:endParaRPr lang="en-US"/>
          </a:p>
        </p:txBody>
      </p:sp>
    </p:spTree>
    <p:extLst>
      <p:ext uri="{BB962C8B-B14F-4D97-AF65-F5344CB8AC3E}">
        <p14:creationId xmlns:p14="http://schemas.microsoft.com/office/powerpoint/2010/main" val="168895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Directions:</a:t>
            </a:r>
            <a:r>
              <a:rPr lang="en-US" b="0" dirty="0"/>
              <a:t> </a:t>
            </a:r>
            <a:r>
              <a:rPr lang="en-US" dirty="0"/>
              <a:t>Use this slide to add a picture or video of the calf. Replace the text in brackets for what it says inside of them. Don’t forget to remove the brackets from the final sentence! Click on the picture or media icons to add a picture or video to the slide!</a:t>
            </a:r>
          </a:p>
          <a:p>
            <a:endParaRPr lang="en-US" dirty="0"/>
          </a:p>
        </p:txBody>
      </p:sp>
      <p:sp>
        <p:nvSpPr>
          <p:cNvPr id="4" name="Slide Number Placeholder 3"/>
          <p:cNvSpPr>
            <a:spLocks noGrp="1"/>
          </p:cNvSpPr>
          <p:nvPr>
            <p:ph type="sldNum" sz="quarter" idx="5"/>
          </p:nvPr>
        </p:nvSpPr>
        <p:spPr/>
        <p:txBody>
          <a:bodyPr/>
          <a:lstStyle/>
          <a:p>
            <a:fld id="{47D36D4C-22A6-4FE4-9123-A6EB1E5A700C}" type="slidenum">
              <a:rPr lang="en-US" smtClean="0"/>
              <a:t>1</a:t>
            </a:fld>
            <a:endParaRPr lang="en-US"/>
          </a:p>
        </p:txBody>
      </p:sp>
    </p:spTree>
    <p:extLst>
      <p:ext uri="{BB962C8B-B14F-4D97-AF65-F5344CB8AC3E}">
        <p14:creationId xmlns:p14="http://schemas.microsoft.com/office/powerpoint/2010/main" val="4076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Directions: </a:t>
            </a:r>
            <a:r>
              <a:rPr lang="en-US" b="0" dirty="0"/>
              <a:t>Use this slide if you milk with stanchion units. Add a picture of the cow being milked on the left and of your bulk tank or a milk truck on the right. </a:t>
            </a:r>
            <a:endParaRPr lang="en-US" b="1" dirty="0"/>
          </a:p>
          <a:p>
            <a:endParaRPr lang="en-US" dirty="0"/>
          </a:p>
        </p:txBody>
      </p:sp>
      <p:sp>
        <p:nvSpPr>
          <p:cNvPr id="4" name="Slide Number Placeholder 3"/>
          <p:cNvSpPr>
            <a:spLocks noGrp="1"/>
          </p:cNvSpPr>
          <p:nvPr>
            <p:ph type="sldNum" sz="quarter" idx="5"/>
          </p:nvPr>
        </p:nvSpPr>
        <p:spPr/>
        <p:txBody>
          <a:bodyPr/>
          <a:lstStyle/>
          <a:p>
            <a:fld id="{47D36D4C-22A6-4FE4-9123-A6EB1E5A700C}" type="slidenum">
              <a:rPr lang="en-US" smtClean="0"/>
              <a:t>10</a:t>
            </a:fld>
            <a:endParaRPr lang="en-US"/>
          </a:p>
        </p:txBody>
      </p:sp>
    </p:spTree>
    <p:extLst>
      <p:ext uri="{BB962C8B-B14F-4D97-AF65-F5344CB8AC3E}">
        <p14:creationId xmlns:p14="http://schemas.microsoft.com/office/powerpoint/2010/main" val="117273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to highlight all the fun you have on your farm! Do your grandparents or cousins help on the farm? Do you have any pets or other barnyard friends? Here’s where to include them!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11</a:t>
            </a:fld>
            <a:endParaRPr lang="en-US"/>
          </a:p>
        </p:txBody>
      </p:sp>
    </p:spTree>
    <p:extLst>
      <p:ext uri="{BB962C8B-B14F-4D97-AF65-F5344CB8AC3E}">
        <p14:creationId xmlns:p14="http://schemas.microsoft.com/office/powerpoint/2010/main" val="111755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a picture or video of the calf and change her name in the brackets.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12</a:t>
            </a:fld>
            <a:endParaRPr lang="en-US"/>
          </a:p>
        </p:txBody>
      </p:sp>
    </p:spTree>
    <p:extLst>
      <p:ext uri="{BB962C8B-B14F-4D97-AF65-F5344CB8AC3E}">
        <p14:creationId xmlns:p14="http://schemas.microsoft.com/office/powerpoint/2010/main" val="46051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the farm and calf’s name. Insert a picture or video of your family!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13</a:t>
            </a:fld>
            <a:endParaRPr lang="en-US"/>
          </a:p>
        </p:txBody>
      </p:sp>
    </p:spTree>
    <p:extLst>
      <p:ext uri="{BB962C8B-B14F-4D97-AF65-F5344CB8AC3E}">
        <p14:creationId xmlns:p14="http://schemas.microsoft.com/office/powerpoint/2010/main" val="189197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Directions: </a:t>
            </a:r>
            <a:r>
              <a:rPr lang="en-US" b="0" dirty="0"/>
              <a:t>Add the Calf’s name and birthdate at the top of the slide. Then add the updated information. Add a picture or video of the calf to show how much she has grown! </a:t>
            </a:r>
            <a:endParaRPr lang="en-US" b="1" dirty="0"/>
          </a:p>
          <a:p>
            <a:endParaRPr lang="en-US" dirty="0"/>
          </a:p>
        </p:txBody>
      </p:sp>
      <p:sp>
        <p:nvSpPr>
          <p:cNvPr id="4" name="Slide Number Placeholder 3"/>
          <p:cNvSpPr>
            <a:spLocks noGrp="1"/>
          </p:cNvSpPr>
          <p:nvPr>
            <p:ph type="sldNum" sz="quarter" idx="5"/>
          </p:nvPr>
        </p:nvSpPr>
        <p:spPr/>
        <p:txBody>
          <a:bodyPr/>
          <a:lstStyle/>
          <a:p>
            <a:fld id="{47D36D4C-22A6-4FE4-9123-A6EB1E5A700C}" type="slidenum">
              <a:rPr lang="en-US" smtClean="0"/>
              <a:t>2</a:t>
            </a:fld>
            <a:endParaRPr lang="en-US"/>
          </a:p>
        </p:txBody>
      </p:sp>
    </p:spTree>
    <p:extLst>
      <p:ext uri="{BB962C8B-B14F-4D97-AF65-F5344CB8AC3E}">
        <p14:creationId xmlns:p14="http://schemas.microsoft.com/office/powerpoint/2010/main" val="71868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a:t>
            </a:r>
            <a:r>
              <a:rPr lang="en-US" b="0" dirty="0"/>
              <a:t> Add a picture or video of your calf showing that she is happy and healthy. Don’t forget to add your own name in the paragraph!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3</a:t>
            </a:fld>
            <a:endParaRPr lang="en-US"/>
          </a:p>
        </p:txBody>
      </p:sp>
    </p:spTree>
    <p:extLst>
      <p:ext uri="{BB962C8B-B14F-4D97-AF65-F5344CB8AC3E}">
        <p14:creationId xmlns:p14="http://schemas.microsoft.com/office/powerpoint/2010/main" val="195115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your calf lives in a dry lot with shelter and is fed heifer grain. Add a pictures or video of the calf’s housing on the left. Add a picture or video on the right of the calf’s feed.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4</a:t>
            </a:fld>
            <a:endParaRPr lang="en-US"/>
          </a:p>
        </p:txBody>
      </p:sp>
    </p:spTree>
    <p:extLst>
      <p:ext uri="{BB962C8B-B14F-4D97-AF65-F5344CB8AC3E}">
        <p14:creationId xmlns:p14="http://schemas.microsoft.com/office/powerpoint/2010/main" val="362705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Directions: </a:t>
            </a:r>
            <a:r>
              <a:rPr lang="en-US" b="0" dirty="0"/>
              <a:t>Use this slide if your calf lives on pasture and eats heifer grain. Add a pictures or video of the calf’s housing on the left. Add a picture or video on the right of the calf’s feed. </a:t>
            </a:r>
            <a:endParaRPr lang="en-US" dirty="0"/>
          </a:p>
          <a:p>
            <a:endParaRPr lang="en-US" dirty="0"/>
          </a:p>
        </p:txBody>
      </p:sp>
      <p:sp>
        <p:nvSpPr>
          <p:cNvPr id="4" name="Slide Number Placeholder 3"/>
          <p:cNvSpPr>
            <a:spLocks noGrp="1"/>
          </p:cNvSpPr>
          <p:nvPr>
            <p:ph type="sldNum" sz="quarter" idx="5"/>
          </p:nvPr>
        </p:nvSpPr>
        <p:spPr/>
        <p:txBody>
          <a:bodyPr/>
          <a:lstStyle/>
          <a:p>
            <a:fld id="{47D36D4C-22A6-4FE4-9123-A6EB1E5A700C}" type="slidenum">
              <a:rPr lang="en-US" smtClean="0"/>
              <a:t>5</a:t>
            </a:fld>
            <a:endParaRPr lang="en-US"/>
          </a:p>
        </p:txBody>
      </p:sp>
    </p:spTree>
    <p:extLst>
      <p:ext uri="{BB962C8B-B14F-4D97-AF65-F5344CB8AC3E}">
        <p14:creationId xmlns:p14="http://schemas.microsoft.com/office/powerpoint/2010/main" val="215368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dirty="0"/>
              <a:t>Use this slide if your calf lives in the heifer barn and eats heifer TMR. Add a pictures or video of the calf’s housing on the left. Add a picture or video on the right of the calf’s feed. </a:t>
            </a:r>
          </a:p>
          <a:p>
            <a:endParaRPr lang="en-US" dirty="0"/>
          </a:p>
        </p:txBody>
      </p:sp>
      <p:sp>
        <p:nvSpPr>
          <p:cNvPr id="4" name="Slide Number Placeholder 3"/>
          <p:cNvSpPr>
            <a:spLocks noGrp="1"/>
          </p:cNvSpPr>
          <p:nvPr>
            <p:ph type="sldNum" sz="quarter" idx="5"/>
          </p:nvPr>
        </p:nvSpPr>
        <p:spPr/>
        <p:txBody>
          <a:bodyPr/>
          <a:lstStyle/>
          <a:p>
            <a:fld id="{47D36D4C-22A6-4FE4-9123-A6EB1E5A700C}" type="slidenum">
              <a:rPr lang="en-US" smtClean="0"/>
              <a:t>6</a:t>
            </a:fld>
            <a:endParaRPr lang="en-US"/>
          </a:p>
        </p:txBody>
      </p:sp>
    </p:spTree>
    <p:extLst>
      <p:ext uri="{BB962C8B-B14F-4D97-AF65-F5344CB8AC3E}">
        <p14:creationId xmlns:p14="http://schemas.microsoft.com/office/powerpoint/2010/main" val="276059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a picture or video of the calf’s dam. Add a video of your own ultrasound if you have one.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7</a:t>
            </a:fld>
            <a:endParaRPr lang="en-US"/>
          </a:p>
        </p:txBody>
      </p:sp>
    </p:spTree>
    <p:extLst>
      <p:ext uri="{BB962C8B-B14F-4D97-AF65-F5344CB8AC3E}">
        <p14:creationId xmlns:p14="http://schemas.microsoft.com/office/powerpoint/2010/main" val="380881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Add a picture or video of your farm’s pre-fresh pen on the left and a picture of a cow with a calf on the right. Don’t forget to replace the brackets with your name, your farm name, and the calf’s name in the designated areas.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8</a:t>
            </a:fld>
            <a:endParaRPr lang="en-US"/>
          </a:p>
        </p:txBody>
      </p:sp>
    </p:spTree>
    <p:extLst>
      <p:ext uri="{BB962C8B-B14F-4D97-AF65-F5344CB8AC3E}">
        <p14:creationId xmlns:p14="http://schemas.microsoft.com/office/powerpoint/2010/main" val="282837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Directions: </a:t>
            </a:r>
            <a:r>
              <a:rPr lang="en-US" b="0" dirty="0"/>
              <a:t>Use this slide if you milk in a parlor. Feel free to specify what type of parlor you have. Add a picture of the cow being milked on the left and of your bulk tank or a milk truck on the right. </a:t>
            </a:r>
            <a:endParaRPr lang="en-US" b="1" dirty="0"/>
          </a:p>
        </p:txBody>
      </p:sp>
      <p:sp>
        <p:nvSpPr>
          <p:cNvPr id="4" name="Slide Number Placeholder 3"/>
          <p:cNvSpPr>
            <a:spLocks noGrp="1"/>
          </p:cNvSpPr>
          <p:nvPr>
            <p:ph type="sldNum" sz="quarter" idx="5"/>
          </p:nvPr>
        </p:nvSpPr>
        <p:spPr/>
        <p:txBody>
          <a:bodyPr/>
          <a:lstStyle/>
          <a:p>
            <a:fld id="{47D36D4C-22A6-4FE4-9123-A6EB1E5A700C}" type="slidenum">
              <a:rPr lang="en-US" smtClean="0"/>
              <a:t>9</a:t>
            </a:fld>
            <a:endParaRPr lang="en-US"/>
          </a:p>
        </p:txBody>
      </p:sp>
    </p:spTree>
    <p:extLst>
      <p:ext uri="{BB962C8B-B14F-4D97-AF65-F5344CB8AC3E}">
        <p14:creationId xmlns:p14="http://schemas.microsoft.com/office/powerpoint/2010/main" val="2831771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DDCA7E-96D2-4AF9-BD73-53033D21D534}"/>
              </a:ext>
            </a:extLst>
          </p:cNvPr>
          <p:cNvSpPr/>
          <p:nvPr userDrawn="1"/>
        </p:nvSpPr>
        <p:spPr>
          <a:xfrm>
            <a:off x="0" y="0"/>
            <a:ext cx="12192000" cy="5750169"/>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p:nvPr>
        </p:nvSpPr>
        <p:spPr>
          <a:xfrm>
            <a:off x="3351571" y="4574709"/>
            <a:ext cx="5488857" cy="1045067"/>
          </a:xfrm>
          <a:noFill/>
          <a:ln>
            <a:noFill/>
          </a:ln>
        </p:spPr>
        <p:txBody>
          <a:bodyPr anchor="ctr">
            <a:noAutofit/>
          </a:bodyPr>
          <a:lstStyle>
            <a:lvl1pPr marL="0" indent="0" algn="ctr">
              <a:buNone/>
              <a:defRPr sz="2000">
                <a:solidFill>
                  <a:schemeClr val="bg1"/>
                </a:solidFill>
              </a:defRPr>
            </a:lvl1pPr>
          </a:lstStyle>
          <a:p>
            <a:endParaRPr lang="en-US" dirty="0"/>
          </a:p>
        </p:txBody>
      </p:sp>
      <p:sp>
        <p:nvSpPr>
          <p:cNvPr id="22" name="Text Placeholder 21">
            <a:extLst>
              <a:ext uri="{FF2B5EF4-FFF2-40B4-BE49-F238E27FC236}">
                <a16:creationId xmlns:a16="http://schemas.microsoft.com/office/drawing/2014/main" id="{B53E4439-DAC7-45D1-B347-BDC1339D46A7}"/>
              </a:ext>
            </a:extLst>
          </p:cNvPr>
          <p:cNvSpPr>
            <a:spLocks noGrp="1"/>
          </p:cNvSpPr>
          <p:nvPr>
            <p:ph type="body" sz="quarter" idx="14"/>
          </p:nvPr>
        </p:nvSpPr>
        <p:spPr>
          <a:xfrm>
            <a:off x="-1" y="5706208"/>
            <a:ext cx="12192000" cy="1151792"/>
          </a:xfrm>
        </p:spPr>
        <p:txBody>
          <a:bodyPr anchor="ctr">
            <a:noAutofit/>
          </a:bodyPr>
          <a:lstStyle>
            <a:lvl1pPr marL="0" indent="0">
              <a:buNone/>
              <a:defRPr sz="4000"/>
            </a:lvl1pPr>
          </a:lstStyle>
          <a:p>
            <a:pPr lvl="0"/>
            <a:endParaRPr lang="en-US" dirty="0"/>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2415540" y="251721"/>
            <a:ext cx="7360920" cy="4145280"/>
          </a:xfrm>
          <a:ln w="38100" cap="sq">
            <a:solidFill>
              <a:schemeClr val="bg1"/>
            </a:solidFill>
            <a:miter lim="800000"/>
          </a:ln>
        </p:spPr>
        <p:txBody>
          <a:bodyPr/>
          <a:lstStyle>
            <a:lvl1pPr>
              <a:defRPr/>
            </a:lvl1pPr>
          </a:lstStyle>
          <a:p>
            <a:pPr lvl="0"/>
            <a:r>
              <a:rPr lang="en-US" dirty="0"/>
              <a:t>Picture or Video</a:t>
            </a:r>
          </a:p>
        </p:txBody>
      </p:sp>
      <p:pic>
        <p:nvPicPr>
          <p:cNvPr id="11" name="Picture 10">
            <a:extLst>
              <a:ext uri="{FF2B5EF4-FFF2-40B4-BE49-F238E27FC236}">
                <a16:creationId xmlns:a16="http://schemas.microsoft.com/office/drawing/2014/main" id="{52070563-1743-40BB-AF7D-B03183980E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0301" y="5904421"/>
            <a:ext cx="2244438" cy="843108"/>
          </a:xfrm>
          <a:prstGeom prst="rect">
            <a:avLst/>
          </a:prstGeom>
        </p:spPr>
      </p:pic>
    </p:spTree>
    <p:extLst>
      <p:ext uri="{BB962C8B-B14F-4D97-AF65-F5344CB8AC3E}">
        <p14:creationId xmlns:p14="http://schemas.microsoft.com/office/powerpoint/2010/main" val="12570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usin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CC0E1D-474C-4B18-9839-F8A3A57F2B40}"/>
              </a:ext>
            </a:extLst>
          </p:cNvPr>
          <p:cNvSpPr/>
          <p:nvPr userDrawn="1"/>
        </p:nvSpPr>
        <p:spPr>
          <a:xfrm>
            <a:off x="0" y="4713"/>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7" name="Content Placeholder 6">
            <a:extLst>
              <a:ext uri="{FF2B5EF4-FFF2-40B4-BE49-F238E27FC236}">
                <a16:creationId xmlns:a16="http://schemas.microsoft.com/office/drawing/2014/main" id="{D619E226-9669-44CB-9758-E23C2DF3F41C}"/>
              </a:ext>
            </a:extLst>
          </p:cNvPr>
          <p:cNvSpPr>
            <a:spLocks noGrp="1"/>
          </p:cNvSpPr>
          <p:nvPr>
            <p:ph sz="quarter" idx="13" hasCustomPrompt="1"/>
          </p:nvPr>
        </p:nvSpPr>
        <p:spPr>
          <a:xfrm>
            <a:off x="319593" y="150830"/>
            <a:ext cx="5242219" cy="4106990"/>
          </a:xfrm>
          <a:ln w="38100" cap="sq">
            <a:solidFill>
              <a:schemeClr val="bg1"/>
            </a:solidFill>
            <a:miter lim="800000"/>
          </a:ln>
        </p:spPr>
        <p:txBody>
          <a:bodyPr/>
          <a:lstStyle>
            <a:lvl1pPr>
              <a:defRPr/>
            </a:lvl1pPr>
          </a:lstStyle>
          <a:p>
            <a:pPr lvl="0"/>
            <a:r>
              <a:rPr lang="en-US" dirty="0"/>
              <a:t>Picture or Video </a:t>
            </a:r>
          </a:p>
        </p:txBody>
      </p:sp>
      <p:sp>
        <p:nvSpPr>
          <p:cNvPr id="12" name="Content Placeholder 11">
            <a:extLst>
              <a:ext uri="{FF2B5EF4-FFF2-40B4-BE49-F238E27FC236}">
                <a16:creationId xmlns:a16="http://schemas.microsoft.com/office/drawing/2014/main" id="{97135996-2660-4FB6-9DD5-525AB94BE909}"/>
              </a:ext>
            </a:extLst>
          </p:cNvPr>
          <p:cNvSpPr>
            <a:spLocks noGrp="1"/>
          </p:cNvSpPr>
          <p:nvPr>
            <p:ph sz="quarter" idx="14" hasCustomPrompt="1"/>
          </p:nvPr>
        </p:nvSpPr>
        <p:spPr>
          <a:xfrm>
            <a:off x="5806909" y="2958188"/>
            <a:ext cx="3446629" cy="2707321"/>
          </a:xfrm>
          <a:ln w="38100" cap="sq">
            <a:solidFill>
              <a:schemeClr val="bg1"/>
            </a:solidFill>
            <a:miter lim="800000"/>
          </a:ln>
        </p:spPr>
        <p:txBody>
          <a:bodyPr/>
          <a:lstStyle/>
          <a:p>
            <a:pPr lvl="0"/>
            <a:r>
              <a:rPr lang="en-US" dirty="0"/>
              <a:t>Picture or Video </a:t>
            </a:r>
          </a:p>
        </p:txBody>
      </p:sp>
      <p:sp>
        <p:nvSpPr>
          <p:cNvPr id="15" name="Content Placeholder 14">
            <a:extLst>
              <a:ext uri="{FF2B5EF4-FFF2-40B4-BE49-F238E27FC236}">
                <a16:creationId xmlns:a16="http://schemas.microsoft.com/office/drawing/2014/main" id="{FD7EAAD1-2031-465A-90BC-A6071914E5C9}"/>
              </a:ext>
            </a:extLst>
          </p:cNvPr>
          <p:cNvSpPr>
            <a:spLocks noGrp="1"/>
          </p:cNvSpPr>
          <p:nvPr>
            <p:ph sz="quarter" idx="15" hasCustomPrompt="1"/>
          </p:nvPr>
        </p:nvSpPr>
        <p:spPr>
          <a:xfrm>
            <a:off x="5806823" y="150829"/>
            <a:ext cx="3446629" cy="2633646"/>
          </a:xfrm>
          <a:ln w="38100" cap="sq">
            <a:solidFill>
              <a:schemeClr val="bg1"/>
            </a:solidFill>
            <a:miter lim="800000"/>
          </a:ln>
        </p:spPr>
        <p:txBody>
          <a:bodyPr/>
          <a:lstStyle>
            <a:lvl1pPr>
              <a:defRPr/>
            </a:lvl1pPr>
          </a:lstStyle>
          <a:p>
            <a:pPr lvl="0"/>
            <a:r>
              <a:rPr lang="en-US" dirty="0"/>
              <a:t>Picture or Video</a:t>
            </a:r>
          </a:p>
        </p:txBody>
      </p:sp>
      <p:sp>
        <p:nvSpPr>
          <p:cNvPr id="9" name="Text Placeholder 8">
            <a:extLst>
              <a:ext uri="{FF2B5EF4-FFF2-40B4-BE49-F238E27FC236}">
                <a16:creationId xmlns:a16="http://schemas.microsoft.com/office/drawing/2014/main" id="{5D47E760-D6EC-425D-8EAC-6ED2382BCC0A}"/>
              </a:ext>
            </a:extLst>
          </p:cNvPr>
          <p:cNvSpPr>
            <a:spLocks noGrp="1"/>
          </p:cNvSpPr>
          <p:nvPr>
            <p:ph type="body" sz="quarter" idx="16" hasCustomPrompt="1"/>
          </p:nvPr>
        </p:nvSpPr>
        <p:spPr>
          <a:xfrm>
            <a:off x="9462377" y="150828"/>
            <a:ext cx="2497138" cy="2633645"/>
          </a:xfrm>
          <a:solidFill>
            <a:schemeClr val="bg1"/>
          </a:solidFill>
        </p:spPr>
        <p:txBody>
          <a:bodyPr anchor="ctr">
            <a:no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dirty="0"/>
              <a:t>Insert Text</a:t>
            </a:r>
          </a:p>
        </p:txBody>
      </p:sp>
      <p:sp>
        <p:nvSpPr>
          <p:cNvPr id="18" name="Text Placeholder 8">
            <a:extLst>
              <a:ext uri="{FF2B5EF4-FFF2-40B4-BE49-F238E27FC236}">
                <a16:creationId xmlns:a16="http://schemas.microsoft.com/office/drawing/2014/main" id="{09841ABD-B82A-46D5-B979-B2C7E79D62AB}"/>
              </a:ext>
            </a:extLst>
          </p:cNvPr>
          <p:cNvSpPr>
            <a:spLocks noGrp="1"/>
          </p:cNvSpPr>
          <p:nvPr>
            <p:ph type="body" sz="quarter" idx="17" hasCustomPrompt="1"/>
          </p:nvPr>
        </p:nvSpPr>
        <p:spPr>
          <a:xfrm>
            <a:off x="9462377" y="2958188"/>
            <a:ext cx="2497138" cy="2707321"/>
          </a:xfrm>
          <a:solidFill>
            <a:schemeClr val="bg1"/>
          </a:solidFill>
        </p:spPr>
        <p:txBody>
          <a:bodyPr anchor="ctr">
            <a:no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dirty="0"/>
              <a:t>Insert Text</a:t>
            </a:r>
          </a:p>
        </p:txBody>
      </p:sp>
      <p:sp>
        <p:nvSpPr>
          <p:cNvPr id="19" name="Text Placeholder 18">
            <a:extLst>
              <a:ext uri="{FF2B5EF4-FFF2-40B4-BE49-F238E27FC236}">
                <a16:creationId xmlns:a16="http://schemas.microsoft.com/office/drawing/2014/main" id="{7086396A-4D20-4E07-AE50-A2CDF5907F46}"/>
              </a:ext>
            </a:extLst>
          </p:cNvPr>
          <p:cNvSpPr>
            <a:spLocks noGrp="1"/>
          </p:cNvSpPr>
          <p:nvPr>
            <p:ph type="body" sz="quarter" idx="18" hasCustomPrompt="1"/>
          </p:nvPr>
        </p:nvSpPr>
        <p:spPr>
          <a:xfrm>
            <a:off x="319088" y="4468813"/>
            <a:ext cx="5243512" cy="1193800"/>
          </a:xfrm>
        </p:spPr>
        <p:txBody>
          <a:bodyPr anchor="ctr">
            <a:noAutofit/>
          </a:bodyPr>
          <a:lstStyle>
            <a:lvl1pPr marL="0" indent="0" algn="ctr">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Insert Text</a:t>
            </a:r>
          </a:p>
        </p:txBody>
      </p:sp>
      <p:sp>
        <p:nvSpPr>
          <p:cNvPr id="22" name="TextBox 21">
            <a:extLst>
              <a:ext uri="{FF2B5EF4-FFF2-40B4-BE49-F238E27FC236}">
                <a16:creationId xmlns:a16="http://schemas.microsoft.com/office/drawing/2014/main" id="{2487CF0D-7367-4EA7-AAF1-51A47013F685}"/>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Housing </a:t>
            </a:r>
          </a:p>
        </p:txBody>
      </p:sp>
      <p:pic>
        <p:nvPicPr>
          <p:cNvPr id="23" name="Picture 22">
            <a:extLst>
              <a:ext uri="{FF2B5EF4-FFF2-40B4-BE49-F238E27FC236}">
                <a16:creationId xmlns:a16="http://schemas.microsoft.com/office/drawing/2014/main" id="{E4028A0A-0D37-432B-BE27-757EFC04CB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333699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1FBD5E-38BD-44FF-8714-706C8971A956}"/>
              </a:ext>
            </a:extLst>
          </p:cNvPr>
          <p:cNvSpPr/>
          <p:nvPr userDrawn="1"/>
        </p:nvSpPr>
        <p:spPr>
          <a:xfrm>
            <a:off x="0" y="4713"/>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D485C88E-48FF-47DC-82C8-1D016D888138}"/>
              </a:ext>
            </a:extLst>
          </p:cNvPr>
          <p:cNvSpPr>
            <a:spLocks noGrp="1"/>
          </p:cNvSpPr>
          <p:nvPr>
            <p:ph idx="1" hasCustomPrompt="1"/>
          </p:nvPr>
        </p:nvSpPr>
        <p:spPr>
          <a:xfrm>
            <a:off x="376287" y="216816"/>
            <a:ext cx="5543746" cy="5109327"/>
          </a:xfrm>
          <a:ln w="38100" cap="sq">
            <a:solidFill>
              <a:schemeClr val="bg1"/>
            </a:solidFill>
            <a:miter lim="800000"/>
          </a:ln>
        </p:spPr>
        <p:txBody>
          <a:bodyPr/>
          <a:lstStyle>
            <a:lvl1pPr marL="457200" indent="-457200">
              <a:buFont typeface="Arial" panose="020B0604020202020204" pitchFamily="34" charset="0"/>
              <a:buChar char="•"/>
              <a:defRPr/>
            </a:lvl1pPr>
          </a:lstStyle>
          <a:p>
            <a:pPr lvl="0"/>
            <a:r>
              <a:rPr lang="en-US" dirty="0"/>
              <a:t>Picture or Video</a:t>
            </a:r>
          </a:p>
        </p:txBody>
      </p:sp>
      <p:sp>
        <p:nvSpPr>
          <p:cNvPr id="7" name="Title 6">
            <a:extLst>
              <a:ext uri="{FF2B5EF4-FFF2-40B4-BE49-F238E27FC236}">
                <a16:creationId xmlns:a16="http://schemas.microsoft.com/office/drawing/2014/main" id="{09F88175-8217-486D-8B68-E373C91912B9}"/>
              </a:ext>
            </a:extLst>
          </p:cNvPr>
          <p:cNvSpPr>
            <a:spLocks noGrp="1"/>
          </p:cNvSpPr>
          <p:nvPr>
            <p:ph type="title" hasCustomPrompt="1"/>
          </p:nvPr>
        </p:nvSpPr>
        <p:spPr>
          <a:xfrm>
            <a:off x="0" y="5802197"/>
            <a:ext cx="12192000" cy="1051089"/>
          </a:xfrm>
        </p:spPr>
        <p:txBody>
          <a:bodyPr>
            <a:normAutofit/>
          </a:bodyPr>
          <a:lstStyle>
            <a:lvl1pPr algn="r">
              <a:defRPr sz="2800">
                <a:latin typeface="+mn-lt"/>
              </a:defRPr>
            </a:lvl1pPr>
          </a:lstStyle>
          <a:p>
            <a:r>
              <a:rPr lang="en-US" dirty="0"/>
              <a:t>Click to insert text</a:t>
            </a:r>
          </a:p>
        </p:txBody>
      </p:sp>
      <p:sp>
        <p:nvSpPr>
          <p:cNvPr id="9" name="Content Placeholder 2">
            <a:extLst>
              <a:ext uri="{FF2B5EF4-FFF2-40B4-BE49-F238E27FC236}">
                <a16:creationId xmlns:a16="http://schemas.microsoft.com/office/drawing/2014/main" id="{39C02E53-84A1-4C46-A98F-D09EC4ACE608}"/>
              </a:ext>
            </a:extLst>
          </p:cNvPr>
          <p:cNvSpPr>
            <a:spLocks noGrp="1"/>
          </p:cNvSpPr>
          <p:nvPr>
            <p:ph idx="10" hasCustomPrompt="1"/>
          </p:nvPr>
        </p:nvSpPr>
        <p:spPr>
          <a:xfrm>
            <a:off x="6296320" y="216817"/>
            <a:ext cx="5519393" cy="5109326"/>
          </a:xfrm>
          <a:ln w="38100" cap="sq">
            <a:solidFill>
              <a:schemeClr val="bg1"/>
            </a:solidFill>
            <a:miter lim="800000"/>
          </a:ln>
        </p:spPr>
        <p:txBody>
          <a:bodyPr/>
          <a:lstStyle>
            <a:lvl1pPr>
              <a:defRPr/>
            </a:lvl1pPr>
          </a:lstStyle>
          <a:p>
            <a:pPr lvl="0"/>
            <a:r>
              <a:rPr lang="en-US" dirty="0"/>
              <a:t>Picture or Video </a:t>
            </a:r>
          </a:p>
        </p:txBody>
      </p:sp>
      <p:pic>
        <p:nvPicPr>
          <p:cNvPr id="10" name="Picture 9">
            <a:extLst>
              <a:ext uri="{FF2B5EF4-FFF2-40B4-BE49-F238E27FC236}">
                <a16:creationId xmlns:a16="http://schemas.microsoft.com/office/drawing/2014/main" id="{C7A47EA5-64D5-44BB-AFA5-96C89B2FA2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161078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E4ED0F-F048-4336-845B-2A32190769B0}"/>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D485C88E-48FF-47DC-82C8-1D016D888138}"/>
              </a:ext>
            </a:extLst>
          </p:cNvPr>
          <p:cNvSpPr>
            <a:spLocks noGrp="1"/>
          </p:cNvSpPr>
          <p:nvPr>
            <p:ph idx="1" hasCustomPrompt="1"/>
          </p:nvPr>
        </p:nvSpPr>
        <p:spPr>
          <a:xfrm>
            <a:off x="376286" y="216817"/>
            <a:ext cx="5638015" cy="4161219"/>
          </a:xfrm>
          <a:ln w="38100" cap="sq">
            <a:solidFill>
              <a:schemeClr val="bg1"/>
            </a:solidFill>
            <a:miter lim="800000"/>
          </a:ln>
        </p:spPr>
        <p:txBody>
          <a:bodyPr/>
          <a:lstStyle>
            <a:lvl1pPr marL="457200" indent="-457200">
              <a:buFont typeface="Arial" panose="020B0604020202020204" pitchFamily="34" charset="0"/>
              <a:buChar char="•"/>
              <a:defRPr/>
            </a:lvl1pPr>
          </a:lstStyle>
          <a:p>
            <a:pPr lvl="0"/>
            <a:r>
              <a:rPr lang="en-US" dirty="0"/>
              <a:t>Picture or Video</a:t>
            </a:r>
          </a:p>
        </p:txBody>
      </p:sp>
      <p:sp>
        <p:nvSpPr>
          <p:cNvPr id="7" name="Text Placeholder 6">
            <a:extLst>
              <a:ext uri="{FF2B5EF4-FFF2-40B4-BE49-F238E27FC236}">
                <a16:creationId xmlns:a16="http://schemas.microsoft.com/office/drawing/2014/main" id="{058EAD04-48D2-44D0-B166-D53FD30AEEE5}"/>
              </a:ext>
            </a:extLst>
          </p:cNvPr>
          <p:cNvSpPr>
            <a:spLocks noGrp="1"/>
          </p:cNvSpPr>
          <p:nvPr>
            <p:ph type="body" sz="quarter" idx="10"/>
          </p:nvPr>
        </p:nvSpPr>
        <p:spPr>
          <a:xfrm>
            <a:off x="376237" y="4635500"/>
            <a:ext cx="5638015" cy="936625"/>
          </a:xfrm>
        </p:spPr>
        <p:txBody>
          <a:bodyPr anchor="ctr">
            <a:normAutofit/>
          </a:bodyPr>
          <a:lstStyle>
            <a:lvl1pPr marL="0" indent="0" algn="ctr">
              <a:buNone/>
              <a:defRPr sz="2000">
                <a:solidFill>
                  <a:schemeClr val="bg1"/>
                </a:solidFill>
              </a:defRPr>
            </a:lvl1pPr>
          </a:lstStyle>
          <a:p>
            <a:pPr lvl="0"/>
            <a:endParaRPr lang="en-US" dirty="0"/>
          </a:p>
        </p:txBody>
      </p:sp>
      <p:sp>
        <p:nvSpPr>
          <p:cNvPr id="10" name="Text Placeholder 9">
            <a:extLst>
              <a:ext uri="{FF2B5EF4-FFF2-40B4-BE49-F238E27FC236}">
                <a16:creationId xmlns:a16="http://schemas.microsoft.com/office/drawing/2014/main" id="{2B825656-ADEF-4E1B-A708-D4BF7599AE68}"/>
              </a:ext>
            </a:extLst>
          </p:cNvPr>
          <p:cNvSpPr>
            <a:spLocks noGrp="1"/>
          </p:cNvSpPr>
          <p:nvPr>
            <p:ph type="body" sz="quarter" idx="11"/>
          </p:nvPr>
        </p:nvSpPr>
        <p:spPr>
          <a:xfrm>
            <a:off x="6292620" y="217488"/>
            <a:ext cx="5245330" cy="2233481"/>
          </a:xfrm>
        </p:spPr>
        <p:txBody>
          <a:bodyPr anchor="ctr">
            <a:normAutofit/>
          </a:bodyPr>
          <a:lstStyle>
            <a:lvl1pPr marL="0" indent="0" algn="ctr">
              <a:buNone/>
              <a:defRPr sz="2000">
                <a:solidFill>
                  <a:schemeClr val="bg1"/>
                </a:solidFill>
              </a:defRPr>
            </a:lvl1pPr>
          </a:lstStyle>
          <a:p>
            <a:pPr lvl="0"/>
            <a:endParaRPr lang="en-US" dirty="0"/>
          </a:p>
        </p:txBody>
      </p:sp>
      <p:sp>
        <p:nvSpPr>
          <p:cNvPr id="15" name="Text Placeholder 14">
            <a:extLst>
              <a:ext uri="{FF2B5EF4-FFF2-40B4-BE49-F238E27FC236}">
                <a16:creationId xmlns:a16="http://schemas.microsoft.com/office/drawing/2014/main" id="{B1D9D48A-DA7B-49E8-9CC7-BA5BC40ABC7A}"/>
              </a:ext>
            </a:extLst>
          </p:cNvPr>
          <p:cNvSpPr>
            <a:spLocks noGrp="1"/>
          </p:cNvSpPr>
          <p:nvPr>
            <p:ph type="body" sz="quarter" idx="12"/>
          </p:nvPr>
        </p:nvSpPr>
        <p:spPr>
          <a:xfrm>
            <a:off x="6292620" y="2562225"/>
            <a:ext cx="5245330" cy="2838450"/>
          </a:xfrm>
          <a:solidFill>
            <a:schemeClr val="bg1"/>
          </a:solidFill>
          <a:ln>
            <a:solidFill>
              <a:schemeClr val="bg1"/>
            </a:solidFill>
          </a:ln>
        </p:spPr>
        <p:txBody>
          <a:bodyPr anchor="ctr">
            <a:normAutofit/>
          </a:bodyPr>
          <a:lstStyle>
            <a:lvl1pPr marL="0" indent="0" algn="ctr">
              <a:buNone/>
              <a:defRPr sz="2000">
                <a:solidFill>
                  <a:schemeClr val="tx1"/>
                </a:solidFill>
              </a:defRPr>
            </a:lvl1pPr>
          </a:lstStyle>
          <a:p>
            <a:pPr lvl="0"/>
            <a:endParaRPr lang="en-US" dirty="0"/>
          </a:p>
        </p:txBody>
      </p:sp>
      <p:sp>
        <p:nvSpPr>
          <p:cNvPr id="17" name="Text Placeholder 16">
            <a:extLst>
              <a:ext uri="{FF2B5EF4-FFF2-40B4-BE49-F238E27FC236}">
                <a16:creationId xmlns:a16="http://schemas.microsoft.com/office/drawing/2014/main" id="{D9F88CFD-E477-4411-B988-67F51239512D}"/>
              </a:ext>
            </a:extLst>
          </p:cNvPr>
          <p:cNvSpPr>
            <a:spLocks noGrp="1"/>
          </p:cNvSpPr>
          <p:nvPr>
            <p:ph type="body" sz="quarter" idx="13"/>
          </p:nvPr>
        </p:nvSpPr>
        <p:spPr>
          <a:xfrm>
            <a:off x="0" y="5802313"/>
            <a:ext cx="12192000" cy="1055687"/>
          </a:xfrm>
        </p:spPr>
        <p:txBody>
          <a:bodyPr anchor="ctr">
            <a:normAutofit/>
          </a:bodyPr>
          <a:lstStyle>
            <a:lvl1pPr marL="0" indent="0" algn="r">
              <a:buNone/>
              <a:defRPr sz="4000"/>
            </a:lvl1pPr>
          </a:lstStyle>
          <a:p>
            <a:pPr lvl="0"/>
            <a:endParaRPr lang="en-US" dirty="0"/>
          </a:p>
        </p:txBody>
      </p:sp>
      <p:pic>
        <p:nvPicPr>
          <p:cNvPr id="9" name="Picture 8">
            <a:extLst>
              <a:ext uri="{FF2B5EF4-FFF2-40B4-BE49-F238E27FC236}">
                <a16:creationId xmlns:a16="http://schemas.microsoft.com/office/drawing/2014/main" id="{C47F7F45-B765-4424-9F3C-3A3572F6BF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330059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A89218-4E1F-4301-A967-A3FD18C27D60}"/>
              </a:ext>
            </a:extLst>
          </p:cNvPr>
          <p:cNvSpPr>
            <a:spLocks noGrp="1"/>
          </p:cNvSpPr>
          <p:nvPr>
            <p:ph sz="quarter" idx="12" hasCustomPrompt="1"/>
          </p:nvPr>
        </p:nvSpPr>
        <p:spPr>
          <a:xfrm>
            <a:off x="-1" y="0"/>
            <a:ext cx="12192000" cy="6858000"/>
          </a:xfrm>
        </p:spPr>
        <p:txBody>
          <a:bodyPr/>
          <a:lstStyle/>
          <a:p>
            <a:pPr lvl="0"/>
            <a:r>
              <a:rPr lang="en-US" dirty="0"/>
              <a:t>Picture or Video </a:t>
            </a:r>
          </a:p>
        </p:txBody>
      </p:sp>
      <p:sp>
        <p:nvSpPr>
          <p:cNvPr id="10" name="Text Placeholder 9">
            <a:extLst>
              <a:ext uri="{FF2B5EF4-FFF2-40B4-BE49-F238E27FC236}">
                <a16:creationId xmlns:a16="http://schemas.microsoft.com/office/drawing/2014/main" id="{4C565DDF-1131-44D3-A5A2-30E3AAB56F0A}"/>
              </a:ext>
            </a:extLst>
          </p:cNvPr>
          <p:cNvSpPr>
            <a:spLocks noGrp="1"/>
          </p:cNvSpPr>
          <p:nvPr>
            <p:ph type="body" sz="quarter" idx="11" hasCustomPrompt="1"/>
          </p:nvPr>
        </p:nvSpPr>
        <p:spPr>
          <a:xfrm>
            <a:off x="3032918" y="354383"/>
            <a:ext cx="6126163" cy="693182"/>
          </a:xfrm>
        </p:spPr>
        <p:txBody>
          <a:bodyPr>
            <a:noAutofit/>
          </a:bodyPr>
          <a:lstStyle>
            <a:lvl1pPr marL="0" indent="0">
              <a:buNone/>
              <a:defRPr sz="5400"/>
            </a:lvl1pPr>
          </a:lstStyle>
          <a:p>
            <a:pPr lvl="0"/>
            <a:r>
              <a:rPr lang="en-US" dirty="0"/>
              <a:t>[Insert farm name]</a:t>
            </a:r>
          </a:p>
        </p:txBody>
      </p:sp>
      <p:pic>
        <p:nvPicPr>
          <p:cNvPr id="4" name="Picture 3">
            <a:extLst>
              <a:ext uri="{FF2B5EF4-FFF2-40B4-BE49-F238E27FC236}">
                <a16:creationId xmlns:a16="http://schemas.microsoft.com/office/drawing/2014/main" id="{07B5B980-BCD4-4D21-979F-4A25DA0E17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0301" y="5904421"/>
            <a:ext cx="2244438" cy="843108"/>
          </a:xfrm>
          <a:prstGeom prst="rect">
            <a:avLst/>
          </a:prstGeom>
        </p:spPr>
      </p:pic>
    </p:spTree>
    <p:extLst>
      <p:ext uri="{BB962C8B-B14F-4D97-AF65-F5344CB8AC3E}">
        <p14:creationId xmlns:p14="http://schemas.microsoft.com/office/powerpoint/2010/main" val="141760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6B9A-B5BE-4544-BE9C-1386AC9017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B0D217-6F39-48E5-9ECA-826C58979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32D117-A04F-49FE-BBDF-049F032BC64C}"/>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5" name="Footer Placeholder 4">
            <a:extLst>
              <a:ext uri="{FF2B5EF4-FFF2-40B4-BE49-F238E27FC236}">
                <a16:creationId xmlns:a16="http://schemas.microsoft.com/office/drawing/2014/main" id="{17A4F543-0C4C-431A-8752-DE729CDA4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3E39E-3D45-4ADF-B92F-364E5CEB180D}"/>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419460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5C26-AD72-4116-9E9A-A897051DE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FF889-E380-45DC-9816-5CC47F01C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AF130-79C3-42A8-8998-599867D47707}"/>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5" name="Footer Placeholder 4">
            <a:extLst>
              <a:ext uri="{FF2B5EF4-FFF2-40B4-BE49-F238E27FC236}">
                <a16:creationId xmlns:a16="http://schemas.microsoft.com/office/drawing/2014/main" id="{28FB6172-A24F-4459-A9F8-418E8943F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6B5A8-496B-4277-9AAE-3538481B94E7}"/>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79034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D4B4-D4F7-499C-A1E3-F3F5836E7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27CB8-8A96-47D6-9FAF-8E71A6331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02947-9795-4338-893D-665B9989FFA3}"/>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5" name="Footer Placeholder 4">
            <a:extLst>
              <a:ext uri="{FF2B5EF4-FFF2-40B4-BE49-F238E27FC236}">
                <a16:creationId xmlns:a16="http://schemas.microsoft.com/office/drawing/2014/main" id="{B2FE2DE6-DCF0-4DE3-B7BA-8DDCE4F74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0880A-0EE2-4708-A3FF-2C11BFD706CA}"/>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58137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279F-D0ED-4049-9187-0A440CFD8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C857C-892F-4FB1-A444-EAC4CD673A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7C3F-F1C8-4FD6-8C83-0F627CD2B1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940F5-DF35-44DC-BE6B-2209B9E114AD}"/>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6" name="Footer Placeholder 5">
            <a:extLst>
              <a:ext uri="{FF2B5EF4-FFF2-40B4-BE49-F238E27FC236}">
                <a16:creationId xmlns:a16="http://schemas.microsoft.com/office/drawing/2014/main" id="{6F62CF6E-685C-46D3-8C28-D5D07132C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D1654-0F68-4266-B75E-41F7CB98F740}"/>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171107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543C-569F-4CED-AF0A-012867F774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4768F-4534-47A5-87E7-E0F414251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1F411-3EAB-4CA2-BFD7-3EF414895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A39B3C-66F3-42AB-92B8-8AEBD7CCE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944A86-B071-4711-ABDF-C4441CC923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BC4A73-D2B6-47FD-9132-7AC563FDECF1}"/>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8" name="Footer Placeholder 7">
            <a:extLst>
              <a:ext uri="{FF2B5EF4-FFF2-40B4-BE49-F238E27FC236}">
                <a16:creationId xmlns:a16="http://schemas.microsoft.com/office/drawing/2014/main" id="{5C2B2055-68BE-484D-AA98-B9E0AB4E1E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476153-87A8-4DA2-B65B-AF3479AB529F}"/>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103273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2CEA-ED72-4535-ABF2-B76A8BE67E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20488-186C-463E-BFD6-10C85B134314}"/>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4" name="Footer Placeholder 3">
            <a:extLst>
              <a:ext uri="{FF2B5EF4-FFF2-40B4-BE49-F238E27FC236}">
                <a16:creationId xmlns:a16="http://schemas.microsoft.com/office/drawing/2014/main" id="{9DB92139-4405-4795-B038-A37DEB769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81052-E5B1-471C-9903-AD61BE804731}"/>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361555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f Upda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E1411A-351F-4297-8FCE-466A3B750849}"/>
              </a:ext>
            </a:extLst>
          </p:cNvPr>
          <p:cNvSpPr/>
          <p:nvPr userDrawn="1"/>
        </p:nvSpPr>
        <p:spPr>
          <a:xfrm>
            <a:off x="0" y="1"/>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1" name="Content Placeholder 10">
            <a:extLst>
              <a:ext uri="{FF2B5EF4-FFF2-40B4-BE49-F238E27FC236}">
                <a16:creationId xmlns:a16="http://schemas.microsoft.com/office/drawing/2014/main" id="{6350196E-1234-4614-80CC-3B296CF42A2A}"/>
              </a:ext>
            </a:extLst>
          </p:cNvPr>
          <p:cNvSpPr>
            <a:spLocks noGrp="1"/>
          </p:cNvSpPr>
          <p:nvPr>
            <p:ph sz="quarter" idx="13" hasCustomPrompt="1"/>
          </p:nvPr>
        </p:nvSpPr>
        <p:spPr>
          <a:xfrm>
            <a:off x="6622475" y="451599"/>
            <a:ext cx="4992280" cy="5052780"/>
          </a:xfrm>
          <a:ln w="38100" cap="sq">
            <a:solidFill>
              <a:schemeClr val="bg1"/>
            </a:solidFill>
            <a:miter lim="800000"/>
          </a:ln>
        </p:spPr>
        <p:txBody>
          <a:bodyPr/>
          <a:lstStyle/>
          <a:p>
            <a:pPr lvl="0"/>
            <a:r>
              <a:rPr lang="en-US" dirty="0"/>
              <a:t>Picture or Video</a:t>
            </a:r>
          </a:p>
        </p:txBody>
      </p:sp>
      <p:pic>
        <p:nvPicPr>
          <p:cNvPr id="12" name="Picture 11">
            <a:extLst>
              <a:ext uri="{FF2B5EF4-FFF2-40B4-BE49-F238E27FC236}">
                <a16:creationId xmlns:a16="http://schemas.microsoft.com/office/drawing/2014/main" id="{4121597B-D12D-4118-848B-7CA8DB508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
        <p:nvSpPr>
          <p:cNvPr id="9" name="TextBox 8">
            <a:extLst>
              <a:ext uri="{FF2B5EF4-FFF2-40B4-BE49-F238E27FC236}">
                <a16:creationId xmlns:a16="http://schemas.microsoft.com/office/drawing/2014/main" id="{141BBFF1-11B3-40CF-AA1C-7AC7135367CF}"/>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Calf Update </a:t>
            </a:r>
          </a:p>
        </p:txBody>
      </p:sp>
      <p:sp>
        <p:nvSpPr>
          <p:cNvPr id="8" name="Text Placeholder 7">
            <a:extLst>
              <a:ext uri="{FF2B5EF4-FFF2-40B4-BE49-F238E27FC236}">
                <a16:creationId xmlns:a16="http://schemas.microsoft.com/office/drawing/2014/main" id="{F128C569-04CF-441D-BCBF-43A6A66A0BDD}"/>
              </a:ext>
            </a:extLst>
          </p:cNvPr>
          <p:cNvSpPr>
            <a:spLocks noGrp="1"/>
          </p:cNvSpPr>
          <p:nvPr>
            <p:ph type="body" sz="quarter" idx="16"/>
          </p:nvPr>
        </p:nvSpPr>
        <p:spPr>
          <a:xfrm>
            <a:off x="577245" y="458556"/>
            <a:ext cx="4992282" cy="5052781"/>
          </a:xfrm>
        </p:spPr>
        <p:txBody>
          <a:bodyPr anchor="ctr"/>
          <a:lstStyle>
            <a:lvl1pPr marL="0" indent="0" algn="ctr">
              <a:buNone/>
              <a:defRPr/>
            </a:lvl1pPr>
          </a:lstStyle>
          <a:p>
            <a:pPr lvl="0"/>
            <a:endParaRPr lang="en-US" dirty="0"/>
          </a:p>
        </p:txBody>
      </p:sp>
    </p:spTree>
    <p:extLst>
      <p:ext uri="{BB962C8B-B14F-4D97-AF65-F5344CB8AC3E}">
        <p14:creationId xmlns:p14="http://schemas.microsoft.com/office/powerpoint/2010/main" val="1661722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C6A7D-D0DB-483D-9DC7-8F9DEB7D027A}"/>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3" name="Footer Placeholder 2">
            <a:extLst>
              <a:ext uri="{FF2B5EF4-FFF2-40B4-BE49-F238E27FC236}">
                <a16:creationId xmlns:a16="http://schemas.microsoft.com/office/drawing/2014/main" id="{0B69ACB3-5A7D-492F-8E7A-8E7223772F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67C8B0-1EC3-4E13-A92F-D56F86A493E6}"/>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744576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74BD-388B-4456-ACF8-808DB38B2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C69D1-FFBC-4FF5-B7A4-C13474B9C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47A61-6DE2-40C4-B9C2-2F08811E1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A3B9A-C26C-490B-9A09-A04479515D24}"/>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6" name="Footer Placeholder 5">
            <a:extLst>
              <a:ext uri="{FF2B5EF4-FFF2-40B4-BE49-F238E27FC236}">
                <a16:creationId xmlns:a16="http://schemas.microsoft.com/office/drawing/2014/main" id="{D91ABB02-B85C-41EC-B03E-F15C70845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E3562-C560-4083-97F3-4D5782635008}"/>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98396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B1AD-4E01-4AFA-8D60-68141063A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2F8C8-D88D-4679-89B9-869A3B3C5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7D92F7-B9D0-4A7A-BB09-4EA63B3D8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40E32-6296-4E7E-88B1-F63724188452}"/>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6" name="Footer Placeholder 5">
            <a:extLst>
              <a:ext uri="{FF2B5EF4-FFF2-40B4-BE49-F238E27FC236}">
                <a16:creationId xmlns:a16="http://schemas.microsoft.com/office/drawing/2014/main" id="{5A80D24A-27EE-4B47-BA25-4F9963C36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D5874-8CB0-460C-9295-E39B81BE95A9}"/>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850561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1CB3-0C52-409B-80DE-207B790844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E676F-80C2-4A1B-AF69-97281906C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2CE28-949B-48B4-ACAF-558DF3BA493D}"/>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5" name="Footer Placeholder 4">
            <a:extLst>
              <a:ext uri="{FF2B5EF4-FFF2-40B4-BE49-F238E27FC236}">
                <a16:creationId xmlns:a16="http://schemas.microsoft.com/office/drawing/2014/main" id="{2B54E54A-9561-4A22-B9F5-8C7228452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CEA07-6C89-4B6B-A42A-BF6DBDD7BF2E}"/>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1058272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7A343-97F0-4C25-A281-ED54E6B79C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DBFB21-6855-4DE8-8B3B-01BDF3775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DA149-0D77-48C9-A401-DB36B500763D}"/>
              </a:ext>
            </a:extLst>
          </p:cNvPr>
          <p:cNvSpPr>
            <a:spLocks noGrp="1"/>
          </p:cNvSpPr>
          <p:nvPr>
            <p:ph type="dt" sz="half" idx="10"/>
          </p:nvPr>
        </p:nvSpPr>
        <p:spPr/>
        <p:txBody>
          <a:bodyPr/>
          <a:lstStyle/>
          <a:p>
            <a:fld id="{DEC55710-6E7A-40BE-9692-6C7A3C48EC22}" type="datetimeFigureOut">
              <a:rPr lang="en-US" smtClean="0"/>
              <a:t>9/23/2022</a:t>
            </a:fld>
            <a:endParaRPr lang="en-US"/>
          </a:p>
        </p:txBody>
      </p:sp>
      <p:sp>
        <p:nvSpPr>
          <p:cNvPr id="5" name="Footer Placeholder 4">
            <a:extLst>
              <a:ext uri="{FF2B5EF4-FFF2-40B4-BE49-F238E27FC236}">
                <a16:creationId xmlns:a16="http://schemas.microsoft.com/office/drawing/2014/main" id="{E2EB3BC1-88EE-4022-8177-9550C40BD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F7C10-28CD-437D-85E6-DC23CE699E4F}"/>
              </a:ext>
            </a:extLst>
          </p:cNvPr>
          <p:cNvSpPr>
            <a:spLocks noGrp="1"/>
          </p:cNvSpPr>
          <p:nvPr>
            <p:ph type="sldNum" sz="quarter" idx="12"/>
          </p:nvPr>
        </p:nvSpPr>
        <p:spPr/>
        <p:txBody>
          <a:bodyPr/>
          <a:lstStyle/>
          <a:p>
            <a:fld id="{4ABD4891-ACF8-4B0E-A065-C2314F98AB0A}" type="slidenum">
              <a:rPr lang="en-US" smtClean="0"/>
              <a:t>‹#›</a:t>
            </a:fld>
            <a:endParaRPr lang="en-US"/>
          </a:p>
        </p:txBody>
      </p:sp>
    </p:spTree>
    <p:extLst>
      <p:ext uri="{BB962C8B-B14F-4D97-AF65-F5344CB8AC3E}">
        <p14:creationId xmlns:p14="http://schemas.microsoft.com/office/powerpoint/2010/main" val="25064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lth">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571846-9DA4-4978-835D-35624BCB0D49}"/>
              </a:ext>
            </a:extLst>
          </p:cNvPr>
          <p:cNvSpPr/>
          <p:nvPr userDrawn="1"/>
        </p:nvSpPr>
        <p:spPr>
          <a:xfrm>
            <a:off x="0" y="-2"/>
            <a:ext cx="12192000" cy="5788061"/>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9" name="Content Placeholder 8">
            <a:extLst>
              <a:ext uri="{FF2B5EF4-FFF2-40B4-BE49-F238E27FC236}">
                <a16:creationId xmlns:a16="http://schemas.microsoft.com/office/drawing/2014/main" id="{33CCD7A4-EBCB-4CAC-92E3-6D91285E8F0B}"/>
              </a:ext>
            </a:extLst>
          </p:cNvPr>
          <p:cNvSpPr>
            <a:spLocks noGrp="1"/>
          </p:cNvSpPr>
          <p:nvPr>
            <p:ph sz="quarter" idx="10" hasCustomPrompt="1"/>
          </p:nvPr>
        </p:nvSpPr>
        <p:spPr>
          <a:xfrm>
            <a:off x="302925" y="362050"/>
            <a:ext cx="4851428" cy="4933157"/>
          </a:xfrm>
          <a:ln w="38100" cap="sq">
            <a:solidFill>
              <a:schemeClr val="bg1"/>
            </a:solidFill>
            <a:miter lim="800000"/>
          </a:ln>
        </p:spPr>
        <p:txBody>
          <a:bodyPr>
            <a:noAutofit/>
          </a:bodyPr>
          <a:lstStyle>
            <a:lvl1pPr>
              <a:defRPr/>
            </a:lvl1pPr>
          </a:lstStyle>
          <a:p>
            <a:pPr lvl="0"/>
            <a:r>
              <a:rPr lang="en-US" dirty="0"/>
              <a:t>Picture or Video </a:t>
            </a:r>
          </a:p>
        </p:txBody>
      </p:sp>
      <p:sp>
        <p:nvSpPr>
          <p:cNvPr id="17" name="Text Placeholder 14">
            <a:extLst>
              <a:ext uri="{FF2B5EF4-FFF2-40B4-BE49-F238E27FC236}">
                <a16:creationId xmlns:a16="http://schemas.microsoft.com/office/drawing/2014/main" id="{10AD4ECB-E005-40FE-9B47-9054BBB02311}"/>
              </a:ext>
            </a:extLst>
          </p:cNvPr>
          <p:cNvSpPr>
            <a:spLocks noGrp="1"/>
          </p:cNvSpPr>
          <p:nvPr>
            <p:ph type="body" sz="quarter" idx="15" hasCustomPrompt="1"/>
          </p:nvPr>
        </p:nvSpPr>
        <p:spPr>
          <a:xfrm>
            <a:off x="5942891" y="362051"/>
            <a:ext cx="5625218" cy="1469264"/>
          </a:xfrm>
          <a:noFill/>
          <a:ln>
            <a:noFill/>
          </a:ln>
        </p:spPr>
        <p:txBody>
          <a:bodyPr anchor="ctr">
            <a:normAutofit/>
          </a:bodyPr>
          <a:lstStyle>
            <a:lvl1pPr marL="0" indent="0" algn="ctr">
              <a:buNone/>
              <a:defRPr sz="2000">
                <a:solidFill>
                  <a:schemeClr val="bg1"/>
                </a:solidFill>
              </a:defRPr>
            </a:lvl1pPr>
          </a:lstStyle>
          <a:p>
            <a:pPr lvl="0"/>
            <a:r>
              <a:rPr lang="en-US" dirty="0"/>
              <a:t>Insert Text</a:t>
            </a:r>
          </a:p>
        </p:txBody>
      </p:sp>
      <p:sp>
        <p:nvSpPr>
          <p:cNvPr id="23" name="TextBox 22">
            <a:extLst>
              <a:ext uri="{FF2B5EF4-FFF2-40B4-BE49-F238E27FC236}">
                <a16:creationId xmlns:a16="http://schemas.microsoft.com/office/drawing/2014/main" id="{DF5132B0-4E61-45D1-BED3-87305822C209}"/>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Health &amp; Protection</a:t>
            </a:r>
          </a:p>
        </p:txBody>
      </p:sp>
      <p:pic>
        <p:nvPicPr>
          <p:cNvPr id="24" name="Picture 23">
            <a:extLst>
              <a:ext uri="{FF2B5EF4-FFF2-40B4-BE49-F238E27FC236}">
                <a16:creationId xmlns:a16="http://schemas.microsoft.com/office/drawing/2014/main" id="{ADFC3B0E-0EC0-49A6-9940-ECAFB661EA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pic>
        <p:nvPicPr>
          <p:cNvPr id="2" name="Picture 1">
            <a:extLst>
              <a:ext uri="{FF2B5EF4-FFF2-40B4-BE49-F238E27FC236}">
                <a16:creationId xmlns:a16="http://schemas.microsoft.com/office/drawing/2014/main" id="{F109D214-E5A1-4521-AF2A-691953D317E5}"/>
              </a:ext>
            </a:extLst>
          </p:cNvPr>
          <p:cNvPicPr>
            <a:picLocks noChangeAspect="1"/>
          </p:cNvPicPr>
          <p:nvPr userDrawn="1"/>
        </p:nvPicPr>
        <p:blipFill>
          <a:blip r:embed="rId3"/>
          <a:stretch>
            <a:fillRect/>
          </a:stretch>
        </p:blipFill>
        <p:spPr>
          <a:xfrm>
            <a:off x="5457278" y="2159398"/>
            <a:ext cx="6596444" cy="1469263"/>
          </a:xfrm>
          <a:prstGeom prst="rect">
            <a:avLst/>
          </a:prstGeom>
        </p:spPr>
      </p:pic>
      <p:sp>
        <p:nvSpPr>
          <p:cNvPr id="4" name="Text Placeholder 3">
            <a:extLst>
              <a:ext uri="{FF2B5EF4-FFF2-40B4-BE49-F238E27FC236}">
                <a16:creationId xmlns:a16="http://schemas.microsoft.com/office/drawing/2014/main" id="{C305D747-47F5-43FE-B879-C91FE900F67C}"/>
              </a:ext>
            </a:extLst>
          </p:cNvPr>
          <p:cNvSpPr>
            <a:spLocks noGrp="1"/>
          </p:cNvSpPr>
          <p:nvPr>
            <p:ph type="body" sz="quarter" idx="16"/>
          </p:nvPr>
        </p:nvSpPr>
        <p:spPr>
          <a:xfrm>
            <a:off x="5942891" y="3990715"/>
            <a:ext cx="5625219" cy="1469264"/>
          </a:xfrm>
        </p:spPr>
        <p:txBody>
          <a:bodyPr anchor="ctr">
            <a:normAutofit/>
          </a:bodyPr>
          <a:lstStyle>
            <a:lvl1pPr marL="0" indent="0" algn="ctr">
              <a:buNone/>
              <a:defRPr sz="2000">
                <a:solidFill>
                  <a:schemeClr val="bg1"/>
                </a:solidFill>
              </a:defRPr>
            </a:lvl1pPr>
          </a:lstStyle>
          <a:p>
            <a:pPr lvl="0"/>
            <a:endParaRPr lang="en-US" dirty="0"/>
          </a:p>
        </p:txBody>
      </p:sp>
    </p:spTree>
    <p:extLst>
      <p:ext uri="{BB962C8B-B14F-4D97-AF65-F5344CB8AC3E}">
        <p14:creationId xmlns:p14="http://schemas.microsoft.com/office/powerpoint/2010/main" val="19956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e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193848-4561-485C-BDFB-72021870DE47}"/>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7" name="Content Placeholder 6">
            <a:extLst>
              <a:ext uri="{FF2B5EF4-FFF2-40B4-BE49-F238E27FC236}">
                <a16:creationId xmlns:a16="http://schemas.microsoft.com/office/drawing/2014/main" id="{D619E226-9669-44CB-9758-E23C2DF3F41C}"/>
              </a:ext>
            </a:extLst>
          </p:cNvPr>
          <p:cNvSpPr>
            <a:spLocks noGrp="1"/>
          </p:cNvSpPr>
          <p:nvPr>
            <p:ph sz="quarter" idx="13" hasCustomPrompt="1"/>
          </p:nvPr>
        </p:nvSpPr>
        <p:spPr>
          <a:xfrm>
            <a:off x="319593" y="150830"/>
            <a:ext cx="5242219" cy="4106990"/>
          </a:xfrm>
          <a:ln w="38100" cap="sq">
            <a:solidFill>
              <a:schemeClr val="bg1"/>
            </a:solidFill>
            <a:miter lim="800000"/>
          </a:ln>
        </p:spPr>
        <p:txBody>
          <a:bodyPr/>
          <a:lstStyle>
            <a:lvl1pPr>
              <a:defRPr/>
            </a:lvl1pPr>
          </a:lstStyle>
          <a:p>
            <a:pPr lvl="0"/>
            <a:r>
              <a:rPr lang="en-US" dirty="0"/>
              <a:t>Picture or Video </a:t>
            </a:r>
          </a:p>
        </p:txBody>
      </p:sp>
      <p:sp>
        <p:nvSpPr>
          <p:cNvPr id="12" name="Content Placeholder 11">
            <a:extLst>
              <a:ext uri="{FF2B5EF4-FFF2-40B4-BE49-F238E27FC236}">
                <a16:creationId xmlns:a16="http://schemas.microsoft.com/office/drawing/2014/main" id="{97135996-2660-4FB6-9DD5-525AB94BE909}"/>
              </a:ext>
            </a:extLst>
          </p:cNvPr>
          <p:cNvSpPr>
            <a:spLocks noGrp="1"/>
          </p:cNvSpPr>
          <p:nvPr>
            <p:ph sz="quarter" idx="14" hasCustomPrompt="1"/>
          </p:nvPr>
        </p:nvSpPr>
        <p:spPr>
          <a:xfrm>
            <a:off x="5806909" y="2958188"/>
            <a:ext cx="3446629" cy="2707321"/>
          </a:xfrm>
          <a:ln w="38100" cap="sq">
            <a:solidFill>
              <a:schemeClr val="bg1"/>
            </a:solidFill>
            <a:miter lim="800000"/>
          </a:ln>
        </p:spPr>
        <p:txBody>
          <a:bodyPr/>
          <a:lstStyle/>
          <a:p>
            <a:pPr lvl="0"/>
            <a:r>
              <a:rPr lang="en-US" dirty="0"/>
              <a:t>Picture or Video </a:t>
            </a:r>
          </a:p>
        </p:txBody>
      </p:sp>
      <p:sp>
        <p:nvSpPr>
          <p:cNvPr id="15" name="Content Placeholder 14">
            <a:extLst>
              <a:ext uri="{FF2B5EF4-FFF2-40B4-BE49-F238E27FC236}">
                <a16:creationId xmlns:a16="http://schemas.microsoft.com/office/drawing/2014/main" id="{FD7EAAD1-2031-465A-90BC-A6071914E5C9}"/>
              </a:ext>
            </a:extLst>
          </p:cNvPr>
          <p:cNvSpPr>
            <a:spLocks noGrp="1"/>
          </p:cNvSpPr>
          <p:nvPr>
            <p:ph sz="quarter" idx="15" hasCustomPrompt="1"/>
          </p:nvPr>
        </p:nvSpPr>
        <p:spPr>
          <a:xfrm>
            <a:off x="5806823" y="150829"/>
            <a:ext cx="3446629" cy="2633646"/>
          </a:xfrm>
          <a:ln w="38100" cap="sq">
            <a:solidFill>
              <a:schemeClr val="bg1"/>
            </a:solidFill>
            <a:miter lim="800000"/>
          </a:ln>
        </p:spPr>
        <p:txBody>
          <a:bodyPr/>
          <a:lstStyle>
            <a:lvl1pPr>
              <a:defRPr/>
            </a:lvl1pPr>
          </a:lstStyle>
          <a:p>
            <a:pPr lvl="0"/>
            <a:r>
              <a:rPr lang="en-US" dirty="0"/>
              <a:t>Picture or Video</a:t>
            </a:r>
          </a:p>
        </p:txBody>
      </p:sp>
      <p:sp>
        <p:nvSpPr>
          <p:cNvPr id="3" name="Text Placeholder 2">
            <a:extLst>
              <a:ext uri="{FF2B5EF4-FFF2-40B4-BE49-F238E27FC236}">
                <a16:creationId xmlns:a16="http://schemas.microsoft.com/office/drawing/2014/main" id="{ED6AC7AE-5047-429E-B8AB-55BD420958D0}"/>
              </a:ext>
            </a:extLst>
          </p:cNvPr>
          <p:cNvSpPr>
            <a:spLocks noGrp="1"/>
          </p:cNvSpPr>
          <p:nvPr>
            <p:ph type="body" sz="quarter" idx="16" hasCustomPrompt="1"/>
          </p:nvPr>
        </p:nvSpPr>
        <p:spPr>
          <a:xfrm>
            <a:off x="319088" y="4421188"/>
            <a:ext cx="5243512" cy="1244600"/>
          </a:xfrm>
        </p:spPr>
        <p:txBody>
          <a:bodyPr anchor="ctr"/>
          <a:lstStyle>
            <a:lvl1pPr marL="0" indent="0" algn="ctr">
              <a:buNone/>
              <a:defRPr sz="2000">
                <a:solidFill>
                  <a:schemeClr val="bg1"/>
                </a:solidFill>
              </a:defRPr>
            </a:lvl1pPr>
            <a:lvl2pPr marL="457200" indent="0" algn="ctr">
              <a:buNone/>
              <a:defRPr sz="2000">
                <a:solidFill>
                  <a:schemeClr val="bg1"/>
                </a:solidFill>
              </a:defRPr>
            </a:lvl2pPr>
            <a:lvl3pPr marL="914400" indent="0" algn="ctr">
              <a:buNone/>
              <a:defRPr sz="2000">
                <a:solidFill>
                  <a:schemeClr val="bg1"/>
                </a:solidFill>
              </a:defRPr>
            </a:lvl3pPr>
            <a:lvl4pPr marL="1371600" indent="0" algn="ctr">
              <a:buNone/>
              <a:defRPr sz="2000">
                <a:solidFill>
                  <a:schemeClr val="bg1"/>
                </a:solidFill>
              </a:defRPr>
            </a:lvl4pPr>
            <a:lvl5pPr marL="1828800" indent="0" algn="ctr">
              <a:buNone/>
              <a:defRPr sz="2000">
                <a:solidFill>
                  <a:schemeClr val="bg1"/>
                </a:solidFill>
              </a:defRPr>
            </a:lvl5pPr>
          </a:lstStyle>
          <a:p>
            <a:pPr lvl="0"/>
            <a:r>
              <a:rPr lang="en-US" dirty="0"/>
              <a:t>Insert Text</a:t>
            </a:r>
          </a:p>
        </p:txBody>
      </p:sp>
      <p:sp>
        <p:nvSpPr>
          <p:cNvPr id="9" name="Text Placeholder 8">
            <a:extLst>
              <a:ext uri="{FF2B5EF4-FFF2-40B4-BE49-F238E27FC236}">
                <a16:creationId xmlns:a16="http://schemas.microsoft.com/office/drawing/2014/main" id="{4535EA87-32FE-4005-81FE-85ABE591020F}"/>
              </a:ext>
            </a:extLst>
          </p:cNvPr>
          <p:cNvSpPr>
            <a:spLocks noGrp="1"/>
          </p:cNvSpPr>
          <p:nvPr>
            <p:ph type="body" sz="quarter" idx="17" hasCustomPrompt="1"/>
          </p:nvPr>
        </p:nvSpPr>
        <p:spPr>
          <a:xfrm>
            <a:off x="9426805" y="139700"/>
            <a:ext cx="2582634" cy="2644775"/>
          </a:xfrm>
          <a:solidFill>
            <a:schemeClr val="bg1"/>
          </a:solidFill>
        </p:spPr>
        <p:txBody>
          <a:bodyPr anchor="ct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dirty="0"/>
              <a:t>Insert Text</a:t>
            </a:r>
          </a:p>
        </p:txBody>
      </p:sp>
      <p:sp>
        <p:nvSpPr>
          <p:cNvPr id="14" name="Text Placeholder 13">
            <a:extLst>
              <a:ext uri="{FF2B5EF4-FFF2-40B4-BE49-F238E27FC236}">
                <a16:creationId xmlns:a16="http://schemas.microsoft.com/office/drawing/2014/main" id="{E8F4F104-695C-4DF3-8386-AFD28E8F76A5}"/>
              </a:ext>
            </a:extLst>
          </p:cNvPr>
          <p:cNvSpPr>
            <a:spLocks noGrp="1"/>
          </p:cNvSpPr>
          <p:nvPr>
            <p:ph type="body" sz="quarter" idx="18" hasCustomPrompt="1"/>
          </p:nvPr>
        </p:nvSpPr>
        <p:spPr>
          <a:xfrm>
            <a:off x="9426805" y="2957513"/>
            <a:ext cx="2573108" cy="2708275"/>
          </a:xfrm>
          <a:solidFill>
            <a:schemeClr val="bg1"/>
          </a:solidFill>
        </p:spPr>
        <p:txBody>
          <a:bodyPr vert="horz" lIns="91440" tIns="45720" rIns="91440" bIns="45720" rtlCol="0" anchor="ctr">
            <a:normAutofit/>
          </a:bodyPr>
          <a:lstStyle>
            <a:lvl1pPr>
              <a:defRPr lang="en-US" sz="2000" smtClean="0"/>
            </a:lvl1pPr>
            <a:lvl2pPr>
              <a:defRPr lang="en-US" sz="2000" smtClean="0"/>
            </a:lvl2pPr>
            <a:lvl3pPr>
              <a:defRPr lang="en-US" smtClean="0"/>
            </a:lvl3pPr>
            <a:lvl4pPr>
              <a:defRPr lang="en-US" sz="2000" smtClean="0"/>
            </a:lvl4pPr>
            <a:lvl5pPr>
              <a:defRPr lang="en-US" sz="2000"/>
            </a:lvl5pPr>
          </a:lstStyle>
          <a:p>
            <a:pPr marL="0" lvl="0" indent="0" algn="ctr">
              <a:buNone/>
            </a:pPr>
            <a:r>
              <a:rPr lang="en-US" dirty="0"/>
              <a:t>Insert Text</a:t>
            </a:r>
          </a:p>
        </p:txBody>
      </p:sp>
      <p:sp>
        <p:nvSpPr>
          <p:cNvPr id="17" name="TextBox 16">
            <a:extLst>
              <a:ext uri="{FF2B5EF4-FFF2-40B4-BE49-F238E27FC236}">
                <a16:creationId xmlns:a16="http://schemas.microsoft.com/office/drawing/2014/main" id="{FF258231-C239-4BE6-93D7-2A242ED422B9}"/>
              </a:ext>
            </a:extLst>
          </p:cNvPr>
          <p:cNvSpPr txBox="1"/>
          <p:nvPr userDrawn="1"/>
        </p:nvSpPr>
        <p:spPr>
          <a:xfrm>
            <a:off x="3261674" y="5797486"/>
            <a:ext cx="8930326" cy="1055802"/>
          </a:xfrm>
          <a:prstGeom prst="rect">
            <a:avLst/>
          </a:prstGeom>
          <a:noFill/>
        </p:spPr>
        <p:txBody>
          <a:bodyPr wrap="square" rtlCol="0" anchor="ctr">
            <a:noAutofit/>
          </a:bodyPr>
          <a:lstStyle/>
          <a:p>
            <a:pPr algn="r"/>
            <a:r>
              <a:rPr lang="en-US" sz="4000" dirty="0"/>
              <a:t>Diet and Housing  </a:t>
            </a:r>
          </a:p>
        </p:txBody>
      </p:sp>
      <p:pic>
        <p:nvPicPr>
          <p:cNvPr id="18" name="Picture 17">
            <a:extLst>
              <a:ext uri="{FF2B5EF4-FFF2-40B4-BE49-F238E27FC236}">
                <a16:creationId xmlns:a16="http://schemas.microsoft.com/office/drawing/2014/main" id="{37338E83-B402-4A96-8772-B81A31BF45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Tree>
    <p:extLst>
      <p:ext uri="{BB962C8B-B14F-4D97-AF65-F5344CB8AC3E}">
        <p14:creationId xmlns:p14="http://schemas.microsoft.com/office/powerpoint/2010/main" val="393711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m'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04BF2E-970B-4D11-B6B2-DCA392DC9E96}"/>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3" name="Content Placeholder 2">
            <a:extLst>
              <a:ext uri="{FF2B5EF4-FFF2-40B4-BE49-F238E27FC236}">
                <a16:creationId xmlns:a16="http://schemas.microsoft.com/office/drawing/2014/main" id="{1C61C0E7-F684-47B0-B8F6-34C1989D1BEB}"/>
              </a:ext>
            </a:extLst>
          </p:cNvPr>
          <p:cNvSpPr>
            <a:spLocks noGrp="1"/>
          </p:cNvSpPr>
          <p:nvPr>
            <p:ph sz="quarter" idx="10" hasCustomPrompt="1"/>
          </p:nvPr>
        </p:nvSpPr>
        <p:spPr>
          <a:xfrm>
            <a:off x="302925" y="265291"/>
            <a:ext cx="5381595" cy="4840109"/>
          </a:xfrm>
          <a:ln w="38100" cap="sq">
            <a:solidFill>
              <a:schemeClr val="bg1"/>
            </a:solidFill>
            <a:miter lim="800000"/>
          </a:ln>
        </p:spPr>
        <p:txBody>
          <a:bodyPr/>
          <a:lstStyle>
            <a:lvl1pPr>
              <a:defRPr/>
            </a:lvl1pPr>
          </a:lstStyle>
          <a:p>
            <a:pPr lvl="0"/>
            <a:r>
              <a:rPr lang="en-US" dirty="0"/>
              <a:t>Picture or video</a:t>
            </a:r>
          </a:p>
        </p:txBody>
      </p:sp>
      <p:sp>
        <p:nvSpPr>
          <p:cNvPr id="9" name="TextBox 8">
            <a:extLst>
              <a:ext uri="{FF2B5EF4-FFF2-40B4-BE49-F238E27FC236}">
                <a16:creationId xmlns:a16="http://schemas.microsoft.com/office/drawing/2014/main" id="{6DC6514F-30BA-45A3-B0FD-877DD0045316}"/>
              </a:ext>
            </a:extLst>
          </p:cNvPr>
          <p:cNvSpPr txBox="1"/>
          <p:nvPr userDrawn="1"/>
        </p:nvSpPr>
        <p:spPr>
          <a:xfrm>
            <a:off x="3261674" y="5797486"/>
            <a:ext cx="8930326" cy="1055802"/>
          </a:xfrm>
          <a:prstGeom prst="rect">
            <a:avLst/>
          </a:prstGeom>
          <a:noFill/>
        </p:spPr>
        <p:txBody>
          <a:bodyPr wrap="square" rtlCol="0" anchor="ctr">
            <a:noAutofit/>
          </a:bodyPr>
          <a:lstStyle/>
          <a:p>
            <a:pPr algn="r"/>
            <a:endParaRPr lang="en-US" sz="4000" dirty="0"/>
          </a:p>
        </p:txBody>
      </p:sp>
      <p:pic>
        <p:nvPicPr>
          <p:cNvPr id="12" name="Picture 11">
            <a:extLst>
              <a:ext uri="{FF2B5EF4-FFF2-40B4-BE49-F238E27FC236}">
                <a16:creationId xmlns:a16="http://schemas.microsoft.com/office/drawing/2014/main" id="{10FB788E-A2B1-4802-A2B0-2608AF7B85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
        <p:nvSpPr>
          <p:cNvPr id="14" name="Text Placeholder 13">
            <a:extLst>
              <a:ext uri="{FF2B5EF4-FFF2-40B4-BE49-F238E27FC236}">
                <a16:creationId xmlns:a16="http://schemas.microsoft.com/office/drawing/2014/main" id="{624C2281-83BF-4A62-BC6B-9A67B1C6B50F}"/>
              </a:ext>
            </a:extLst>
          </p:cNvPr>
          <p:cNvSpPr>
            <a:spLocks noGrp="1"/>
          </p:cNvSpPr>
          <p:nvPr>
            <p:ph type="body" sz="quarter" idx="12"/>
          </p:nvPr>
        </p:nvSpPr>
        <p:spPr>
          <a:xfrm>
            <a:off x="6830523" y="263208"/>
            <a:ext cx="5058552" cy="4840109"/>
          </a:xfrm>
          <a:noFill/>
        </p:spPr>
        <p:txBody>
          <a:bodyPr anchor="ctr">
            <a:normAutofit/>
          </a:bodyPr>
          <a:lstStyle>
            <a:lvl1pPr marL="0" indent="0" algn="ctr">
              <a:buNone/>
              <a:defRPr sz="2800">
                <a:solidFill>
                  <a:schemeClr val="bg1"/>
                </a:solidFill>
              </a:defRPr>
            </a:lvl1pPr>
            <a:lvl2pPr>
              <a:defRPr sz="2800"/>
            </a:lvl2pPr>
            <a:lvl3pPr>
              <a:defRPr sz="2800"/>
            </a:lvl3pPr>
            <a:lvl4pPr>
              <a:defRPr sz="2800"/>
            </a:lvl4pPr>
            <a:lvl5pPr>
              <a:defRPr sz="2800"/>
            </a:lvl5pPr>
          </a:lstStyle>
          <a:p>
            <a:pPr lvl="0"/>
            <a:endParaRPr lang="en-US" dirty="0"/>
          </a:p>
        </p:txBody>
      </p:sp>
      <p:sp>
        <p:nvSpPr>
          <p:cNvPr id="5" name="Text Placeholder 4">
            <a:extLst>
              <a:ext uri="{FF2B5EF4-FFF2-40B4-BE49-F238E27FC236}">
                <a16:creationId xmlns:a16="http://schemas.microsoft.com/office/drawing/2014/main" id="{D7B0A9C2-B801-4E60-8530-4C24B5EEB8C2}"/>
              </a:ext>
            </a:extLst>
          </p:cNvPr>
          <p:cNvSpPr>
            <a:spLocks noGrp="1"/>
          </p:cNvSpPr>
          <p:nvPr>
            <p:ph type="body" sz="quarter" idx="13"/>
          </p:nvPr>
        </p:nvSpPr>
        <p:spPr>
          <a:xfrm>
            <a:off x="316290" y="5257799"/>
            <a:ext cx="5381625" cy="396875"/>
          </a:xfrm>
        </p:spPr>
        <p:txBody>
          <a:bodyPr/>
          <a:lstStyle>
            <a:lvl1pPr marL="0" indent="0">
              <a:buNone/>
              <a:defRPr/>
            </a:lvl1pPr>
          </a:lstStyle>
          <a:p>
            <a:pPr lvl="0"/>
            <a:endParaRPr lang="en-US" dirty="0"/>
          </a:p>
        </p:txBody>
      </p:sp>
      <p:sp>
        <p:nvSpPr>
          <p:cNvPr id="7" name="Text Placeholder 6">
            <a:extLst>
              <a:ext uri="{FF2B5EF4-FFF2-40B4-BE49-F238E27FC236}">
                <a16:creationId xmlns:a16="http://schemas.microsoft.com/office/drawing/2014/main" id="{1DDCC828-9D25-4B76-AC48-F13E8974BAA9}"/>
              </a:ext>
            </a:extLst>
          </p:cNvPr>
          <p:cNvSpPr>
            <a:spLocks noGrp="1"/>
          </p:cNvSpPr>
          <p:nvPr>
            <p:ph type="body" sz="quarter" idx="14"/>
          </p:nvPr>
        </p:nvSpPr>
        <p:spPr>
          <a:xfrm>
            <a:off x="0" y="5797550"/>
            <a:ext cx="12192000" cy="1060450"/>
          </a:xfrm>
        </p:spPr>
        <p:txBody>
          <a:bodyPr anchor="ctr">
            <a:normAutofit/>
          </a:bodyPr>
          <a:lstStyle>
            <a:lvl1pPr marL="0" indent="0" algn="r">
              <a:buNone/>
              <a:defRPr sz="4000"/>
            </a:lvl1pPr>
          </a:lstStyle>
          <a:p>
            <a:pPr lvl="0"/>
            <a:endParaRPr lang="en-US" dirty="0"/>
          </a:p>
        </p:txBody>
      </p:sp>
    </p:spTree>
    <p:extLst>
      <p:ext uri="{BB962C8B-B14F-4D97-AF65-F5344CB8AC3E}">
        <p14:creationId xmlns:p14="http://schemas.microsoft.com/office/powerpoint/2010/main" val="8158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f's fu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34863-F84D-42E5-89E7-3655688B9DC2}"/>
              </a:ext>
            </a:extLst>
          </p:cNvPr>
          <p:cNvSpPr/>
          <p:nvPr userDrawn="1"/>
        </p:nvSpPr>
        <p:spPr>
          <a:xfrm>
            <a:off x="0" y="4713"/>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5" name="Text Placeholder 14">
            <a:extLst>
              <a:ext uri="{FF2B5EF4-FFF2-40B4-BE49-F238E27FC236}">
                <a16:creationId xmlns:a16="http://schemas.microsoft.com/office/drawing/2014/main" id="{32ACEB59-CA9A-4A1B-A019-A55D485D59F9}"/>
              </a:ext>
            </a:extLst>
          </p:cNvPr>
          <p:cNvSpPr>
            <a:spLocks noGrp="1"/>
          </p:cNvSpPr>
          <p:nvPr>
            <p:ph type="body" sz="quarter" idx="12" hasCustomPrompt="1"/>
          </p:nvPr>
        </p:nvSpPr>
        <p:spPr>
          <a:xfrm>
            <a:off x="514312" y="3699164"/>
            <a:ext cx="3716864" cy="182048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hasCustomPrompt="1"/>
          </p:nvPr>
        </p:nvSpPr>
        <p:spPr>
          <a:xfrm>
            <a:off x="5478086" y="113894"/>
            <a:ext cx="6365543" cy="2446448"/>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3" name="Content Placeholder 2">
            <a:extLst>
              <a:ext uri="{FF2B5EF4-FFF2-40B4-BE49-F238E27FC236}">
                <a16:creationId xmlns:a16="http://schemas.microsoft.com/office/drawing/2014/main" id="{716E4D8C-D175-4A93-B16B-40B118829435}"/>
              </a:ext>
            </a:extLst>
          </p:cNvPr>
          <p:cNvSpPr>
            <a:spLocks noGrp="1"/>
          </p:cNvSpPr>
          <p:nvPr>
            <p:ph sz="quarter" idx="15" hasCustomPrompt="1"/>
          </p:nvPr>
        </p:nvSpPr>
        <p:spPr>
          <a:xfrm>
            <a:off x="514312" y="110471"/>
            <a:ext cx="3716864" cy="3315106"/>
          </a:xfrm>
          <a:ln w="38100" cap="sq">
            <a:solidFill>
              <a:schemeClr val="bg1"/>
            </a:solidFill>
            <a:miter lim="800000"/>
          </a:ln>
        </p:spPr>
        <p:txBody>
          <a:bodyPr/>
          <a:lstStyle>
            <a:lvl1pPr>
              <a:defRPr/>
            </a:lvl1pPr>
          </a:lstStyle>
          <a:p>
            <a:pPr lvl="0"/>
            <a:r>
              <a:rPr lang="en-US" dirty="0"/>
              <a:t>Picture or Video</a:t>
            </a:r>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5950907" y="2834641"/>
            <a:ext cx="5419899" cy="2685010"/>
          </a:xfrm>
          <a:ln w="38100" cap="sq">
            <a:solidFill>
              <a:schemeClr val="bg1"/>
            </a:solidFill>
            <a:miter lim="800000"/>
          </a:ln>
        </p:spPr>
        <p:txBody>
          <a:bodyPr/>
          <a:lstStyle>
            <a:lvl1pPr>
              <a:defRPr/>
            </a:lvl1pPr>
          </a:lstStyle>
          <a:p>
            <a:pPr lvl="0"/>
            <a:r>
              <a:rPr lang="en-US" dirty="0"/>
              <a:t>Picture or Video</a:t>
            </a:r>
          </a:p>
        </p:txBody>
      </p:sp>
      <p:pic>
        <p:nvPicPr>
          <p:cNvPr id="11" name="Picture 10">
            <a:extLst>
              <a:ext uri="{FF2B5EF4-FFF2-40B4-BE49-F238E27FC236}">
                <a16:creationId xmlns:a16="http://schemas.microsoft.com/office/drawing/2014/main" id="{3030D1AA-C7CD-4640-B1BF-511BBA9A5B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
        <p:nvSpPr>
          <p:cNvPr id="4" name="Text Placeholder 3">
            <a:extLst>
              <a:ext uri="{FF2B5EF4-FFF2-40B4-BE49-F238E27FC236}">
                <a16:creationId xmlns:a16="http://schemas.microsoft.com/office/drawing/2014/main" id="{5F73EF68-C6B5-414F-B4B8-841177000DC0}"/>
              </a:ext>
            </a:extLst>
          </p:cNvPr>
          <p:cNvSpPr>
            <a:spLocks noGrp="1"/>
          </p:cNvSpPr>
          <p:nvPr>
            <p:ph type="body" sz="quarter" idx="17"/>
          </p:nvPr>
        </p:nvSpPr>
        <p:spPr>
          <a:xfrm>
            <a:off x="0" y="5797550"/>
            <a:ext cx="12192000" cy="1060450"/>
          </a:xfrm>
        </p:spPr>
        <p:txBody>
          <a:bodyPr anchor="ctr">
            <a:normAutofit/>
          </a:bodyPr>
          <a:lstStyle>
            <a:lvl4pPr marL="1371600" indent="0" algn="r">
              <a:buNone/>
              <a:defRPr sz="4000"/>
            </a:lvl4pPr>
          </a:lstStyle>
          <a:p>
            <a:pPr lvl="3"/>
            <a:endParaRPr lang="en-US" dirty="0"/>
          </a:p>
        </p:txBody>
      </p:sp>
    </p:spTree>
    <p:extLst>
      <p:ext uri="{BB962C8B-B14F-4D97-AF65-F5344CB8AC3E}">
        <p14:creationId xmlns:p14="http://schemas.microsoft.com/office/powerpoint/2010/main" val="289266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rm Fu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34863-F84D-42E5-89E7-3655688B9DC2}"/>
              </a:ext>
            </a:extLst>
          </p:cNvPr>
          <p:cNvSpPr/>
          <p:nvPr userDrawn="1"/>
        </p:nvSpPr>
        <p:spPr>
          <a:xfrm>
            <a:off x="0" y="-3535"/>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5" name="Text Placeholder 14">
            <a:extLst>
              <a:ext uri="{FF2B5EF4-FFF2-40B4-BE49-F238E27FC236}">
                <a16:creationId xmlns:a16="http://schemas.microsoft.com/office/drawing/2014/main" id="{32ACEB59-CA9A-4A1B-A019-A55D485D59F9}"/>
              </a:ext>
            </a:extLst>
          </p:cNvPr>
          <p:cNvSpPr>
            <a:spLocks noGrp="1"/>
          </p:cNvSpPr>
          <p:nvPr>
            <p:ph type="body" sz="quarter" idx="12"/>
          </p:nvPr>
        </p:nvSpPr>
        <p:spPr>
          <a:xfrm>
            <a:off x="4264269" y="270969"/>
            <a:ext cx="3657600" cy="5334979"/>
          </a:xfrm>
          <a:noFill/>
          <a:ln>
            <a:noFill/>
          </a:ln>
        </p:spPr>
        <p:txBody>
          <a:bodyPr anchor="ctr">
            <a:noAutofit/>
          </a:bodyPr>
          <a:lstStyle>
            <a:lvl1pPr marL="0" indent="0" algn="ctr">
              <a:buNone/>
              <a:defRPr sz="2000">
                <a:solidFill>
                  <a:schemeClr val="bg1"/>
                </a:solidFill>
              </a:defRPr>
            </a:lvl1pPr>
          </a:lstStyle>
          <a:p>
            <a:pPr lvl="0"/>
            <a:endParaRPr lang="en-US" dirty="0"/>
          </a:p>
        </p:txBody>
      </p:sp>
      <p:sp>
        <p:nvSpPr>
          <p:cNvPr id="22" name="Text Placeholder 21">
            <a:extLst>
              <a:ext uri="{FF2B5EF4-FFF2-40B4-BE49-F238E27FC236}">
                <a16:creationId xmlns:a16="http://schemas.microsoft.com/office/drawing/2014/main" id="{B53E4439-DAC7-45D1-B347-BDC1339D46A7}"/>
              </a:ext>
            </a:extLst>
          </p:cNvPr>
          <p:cNvSpPr>
            <a:spLocks noGrp="1"/>
          </p:cNvSpPr>
          <p:nvPr>
            <p:ph type="body" sz="quarter" idx="14" hasCustomPrompt="1"/>
          </p:nvPr>
        </p:nvSpPr>
        <p:spPr>
          <a:xfrm>
            <a:off x="0" y="5797485"/>
            <a:ext cx="12192000" cy="1060515"/>
          </a:xfrm>
        </p:spPr>
        <p:txBody>
          <a:bodyPr anchor="ctr">
            <a:noAutofit/>
          </a:bodyPr>
          <a:lstStyle>
            <a:lvl1pPr marL="0" indent="0" algn="r">
              <a:buNone/>
              <a:defRPr sz="4000"/>
            </a:lvl1pPr>
          </a:lstStyle>
          <a:p>
            <a:pPr lvl="0"/>
            <a:r>
              <a:rPr lang="en-US" dirty="0"/>
              <a:t>Farm Fun </a:t>
            </a:r>
          </a:p>
        </p:txBody>
      </p:sp>
      <p:sp>
        <p:nvSpPr>
          <p:cNvPr id="3" name="Content Placeholder 2">
            <a:extLst>
              <a:ext uri="{FF2B5EF4-FFF2-40B4-BE49-F238E27FC236}">
                <a16:creationId xmlns:a16="http://schemas.microsoft.com/office/drawing/2014/main" id="{716E4D8C-D175-4A93-B16B-40B118829435}"/>
              </a:ext>
            </a:extLst>
          </p:cNvPr>
          <p:cNvSpPr>
            <a:spLocks noGrp="1"/>
          </p:cNvSpPr>
          <p:nvPr>
            <p:ph sz="quarter" idx="15" hasCustomPrompt="1"/>
          </p:nvPr>
        </p:nvSpPr>
        <p:spPr>
          <a:xfrm>
            <a:off x="209216" y="269216"/>
            <a:ext cx="3726515" cy="2349294"/>
          </a:xfrm>
          <a:ln w="38100" cap="sq">
            <a:solidFill>
              <a:schemeClr val="bg1"/>
            </a:solidFill>
            <a:miter lim="800000"/>
          </a:ln>
        </p:spPr>
        <p:txBody>
          <a:bodyPr/>
          <a:lstStyle>
            <a:lvl1pPr>
              <a:defRPr/>
            </a:lvl1pPr>
          </a:lstStyle>
          <a:p>
            <a:pPr lvl="0"/>
            <a:r>
              <a:rPr lang="en-US" dirty="0"/>
              <a:t>Picture or Video</a:t>
            </a:r>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209218" y="2891260"/>
            <a:ext cx="3726513" cy="2714688"/>
          </a:xfrm>
          <a:ln w="38100" cap="sq">
            <a:solidFill>
              <a:schemeClr val="bg1"/>
            </a:solidFill>
            <a:miter lim="800000"/>
          </a:ln>
        </p:spPr>
        <p:txBody>
          <a:bodyPr/>
          <a:lstStyle>
            <a:lvl1pPr>
              <a:defRPr/>
            </a:lvl1pPr>
          </a:lstStyle>
          <a:p>
            <a:pPr lvl="0"/>
            <a:r>
              <a:rPr lang="en-US" dirty="0"/>
              <a:t>Picture or Video</a:t>
            </a:r>
          </a:p>
        </p:txBody>
      </p:sp>
      <p:pic>
        <p:nvPicPr>
          <p:cNvPr id="10" name="Picture 9">
            <a:extLst>
              <a:ext uri="{FF2B5EF4-FFF2-40B4-BE49-F238E27FC236}">
                <a16:creationId xmlns:a16="http://schemas.microsoft.com/office/drawing/2014/main" id="{BEE2F24E-8366-4554-B734-BDC2B5656D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925" y="5904421"/>
            <a:ext cx="2244438" cy="843108"/>
          </a:xfrm>
          <a:prstGeom prst="rect">
            <a:avLst/>
          </a:prstGeom>
        </p:spPr>
      </p:pic>
      <p:sp>
        <p:nvSpPr>
          <p:cNvPr id="4" name="Content Placeholder 3">
            <a:extLst>
              <a:ext uri="{FF2B5EF4-FFF2-40B4-BE49-F238E27FC236}">
                <a16:creationId xmlns:a16="http://schemas.microsoft.com/office/drawing/2014/main" id="{DBBA01CF-58A2-4425-83BE-D477358053D0}"/>
              </a:ext>
            </a:extLst>
          </p:cNvPr>
          <p:cNvSpPr>
            <a:spLocks noGrp="1"/>
          </p:cNvSpPr>
          <p:nvPr>
            <p:ph sz="quarter" idx="17" hasCustomPrompt="1"/>
          </p:nvPr>
        </p:nvSpPr>
        <p:spPr>
          <a:xfrm>
            <a:off x="8255935" y="269875"/>
            <a:ext cx="3726515" cy="2347913"/>
          </a:xfrm>
          <a:ln w="38100" cap="sq">
            <a:solidFill>
              <a:schemeClr val="bg1"/>
            </a:solidFill>
            <a:miter lim="800000"/>
          </a:ln>
        </p:spPr>
        <p:txBody>
          <a:bodyPr/>
          <a:lstStyle>
            <a:lvl1pPr>
              <a:defRPr/>
            </a:lvl1pPr>
          </a:lstStyle>
          <a:p>
            <a:pPr lvl="0"/>
            <a:r>
              <a:rPr lang="en-US" dirty="0"/>
              <a:t>Picture or Video </a:t>
            </a:r>
          </a:p>
        </p:txBody>
      </p:sp>
      <p:sp>
        <p:nvSpPr>
          <p:cNvPr id="7" name="Content Placeholder 6">
            <a:extLst>
              <a:ext uri="{FF2B5EF4-FFF2-40B4-BE49-F238E27FC236}">
                <a16:creationId xmlns:a16="http://schemas.microsoft.com/office/drawing/2014/main" id="{F9675861-FECA-47AD-8463-4845D6869277}"/>
              </a:ext>
            </a:extLst>
          </p:cNvPr>
          <p:cNvSpPr>
            <a:spLocks noGrp="1"/>
          </p:cNvSpPr>
          <p:nvPr>
            <p:ph sz="quarter" idx="18" hasCustomPrompt="1"/>
          </p:nvPr>
        </p:nvSpPr>
        <p:spPr>
          <a:xfrm>
            <a:off x="8255935" y="2890838"/>
            <a:ext cx="3726515" cy="2714625"/>
          </a:xfrm>
          <a:ln w="38100" cap="sq">
            <a:solidFill>
              <a:schemeClr val="bg1"/>
            </a:solidFill>
            <a:miter lim="800000"/>
          </a:ln>
        </p:spPr>
        <p:txBody>
          <a:bodyPr/>
          <a:lstStyle>
            <a:lvl1pPr marL="0" indent="0">
              <a:buNone/>
              <a:defRPr/>
            </a:lvl1pPr>
          </a:lstStyle>
          <a:p>
            <a:pPr lvl="0"/>
            <a:r>
              <a:rPr lang="en-US" dirty="0"/>
              <a:t>Picture or Video </a:t>
            </a:r>
          </a:p>
        </p:txBody>
      </p:sp>
    </p:spTree>
    <p:extLst>
      <p:ext uri="{BB962C8B-B14F-4D97-AF65-F5344CB8AC3E}">
        <p14:creationId xmlns:p14="http://schemas.microsoft.com/office/powerpoint/2010/main" val="29983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34863-F84D-42E5-89E7-3655688B9DC2}"/>
              </a:ext>
            </a:extLst>
          </p:cNvPr>
          <p:cNvSpPr/>
          <p:nvPr userDrawn="1"/>
        </p:nvSpPr>
        <p:spPr>
          <a:xfrm>
            <a:off x="0" y="0"/>
            <a:ext cx="12192000" cy="5797485"/>
          </a:xfrm>
          <a:prstGeom prst="rect">
            <a:avLst/>
          </a:prstGeom>
          <a:gradFill flip="none" rotWithShape="1">
            <a:gsLst>
              <a:gs pos="30000">
                <a:srgbClr val="BEDC97"/>
              </a:gs>
              <a:gs pos="0">
                <a:schemeClr val="accent6">
                  <a:lumMod val="0"/>
                  <a:lumOff val="100000"/>
                </a:schemeClr>
              </a:gs>
              <a:gs pos="100000">
                <a:srgbClr val="7CB82F"/>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sp>
        <p:nvSpPr>
          <p:cNvPr id="17" name="Text Placeholder 16">
            <a:extLst>
              <a:ext uri="{FF2B5EF4-FFF2-40B4-BE49-F238E27FC236}">
                <a16:creationId xmlns:a16="http://schemas.microsoft.com/office/drawing/2014/main" id="{1DDD4E17-B3FF-4CB8-B228-5F38F8EECB4B}"/>
              </a:ext>
            </a:extLst>
          </p:cNvPr>
          <p:cNvSpPr>
            <a:spLocks noGrp="1"/>
          </p:cNvSpPr>
          <p:nvPr>
            <p:ph type="body" sz="quarter" idx="13" hasCustomPrompt="1"/>
          </p:nvPr>
        </p:nvSpPr>
        <p:spPr>
          <a:xfrm>
            <a:off x="3351571" y="4567346"/>
            <a:ext cx="5488857" cy="1045067"/>
          </a:xfrm>
          <a:noFill/>
          <a:ln>
            <a:noFill/>
          </a:ln>
        </p:spPr>
        <p:txBody>
          <a:bodyPr>
            <a:noAutofit/>
          </a:bodyPr>
          <a:lstStyle>
            <a:lvl1pPr marL="0" indent="0" algn="ctr">
              <a:buNone/>
              <a:defRPr sz="2000">
                <a:solidFill>
                  <a:schemeClr val="bg1"/>
                </a:solidFill>
              </a:defRPr>
            </a:lvl1pPr>
          </a:lstStyle>
          <a:p>
            <a:pPr lvl="0"/>
            <a:r>
              <a:rPr lang="en-US" dirty="0"/>
              <a:t>Insert Text</a:t>
            </a:r>
          </a:p>
        </p:txBody>
      </p:sp>
      <p:sp>
        <p:nvSpPr>
          <p:cNvPr id="6" name="Content Placeholder 5">
            <a:extLst>
              <a:ext uri="{FF2B5EF4-FFF2-40B4-BE49-F238E27FC236}">
                <a16:creationId xmlns:a16="http://schemas.microsoft.com/office/drawing/2014/main" id="{DAECC0B1-DE78-4FAD-B1A6-1D7B029641B4}"/>
              </a:ext>
            </a:extLst>
          </p:cNvPr>
          <p:cNvSpPr>
            <a:spLocks noGrp="1"/>
          </p:cNvSpPr>
          <p:nvPr>
            <p:ph sz="quarter" idx="16" hasCustomPrompt="1"/>
          </p:nvPr>
        </p:nvSpPr>
        <p:spPr>
          <a:xfrm>
            <a:off x="2110740" y="310694"/>
            <a:ext cx="7970519" cy="3959919"/>
          </a:xfrm>
          <a:ln w="38100" cap="sq">
            <a:solidFill>
              <a:schemeClr val="bg1"/>
            </a:solidFill>
            <a:miter lim="800000"/>
          </a:ln>
        </p:spPr>
        <p:txBody>
          <a:bodyPr/>
          <a:lstStyle>
            <a:lvl1pPr>
              <a:defRPr/>
            </a:lvl1pPr>
          </a:lstStyle>
          <a:p>
            <a:pPr lvl="0"/>
            <a:r>
              <a:rPr lang="en-US" dirty="0"/>
              <a:t>Picture or Video</a:t>
            </a:r>
          </a:p>
        </p:txBody>
      </p:sp>
      <p:pic>
        <p:nvPicPr>
          <p:cNvPr id="10" name="Picture 9">
            <a:extLst>
              <a:ext uri="{FF2B5EF4-FFF2-40B4-BE49-F238E27FC236}">
                <a16:creationId xmlns:a16="http://schemas.microsoft.com/office/drawing/2014/main" id="{743FCA8F-BCD7-4FD3-A272-83D1D24F0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0301" y="5904421"/>
            <a:ext cx="2244438" cy="843108"/>
          </a:xfrm>
          <a:prstGeom prst="rect">
            <a:avLst/>
          </a:prstGeom>
        </p:spPr>
      </p:pic>
      <p:sp>
        <p:nvSpPr>
          <p:cNvPr id="3" name="Text Placeholder 2">
            <a:extLst>
              <a:ext uri="{FF2B5EF4-FFF2-40B4-BE49-F238E27FC236}">
                <a16:creationId xmlns:a16="http://schemas.microsoft.com/office/drawing/2014/main" id="{B1D7ABF5-E3D0-408B-8DCD-E5B81CAF385F}"/>
              </a:ext>
            </a:extLst>
          </p:cNvPr>
          <p:cNvSpPr>
            <a:spLocks noGrp="1"/>
          </p:cNvSpPr>
          <p:nvPr>
            <p:ph type="body" sz="quarter" idx="17"/>
          </p:nvPr>
        </p:nvSpPr>
        <p:spPr>
          <a:xfrm>
            <a:off x="0" y="5797550"/>
            <a:ext cx="12192000" cy="1060450"/>
          </a:xfrm>
        </p:spPr>
        <p:txBody>
          <a:bodyPr anchor="ctr">
            <a:normAutofit/>
          </a:bodyPr>
          <a:lstStyle>
            <a:lvl1pPr marL="0" indent="0" algn="l">
              <a:buNone/>
              <a:defRPr sz="2000"/>
            </a:lvl1pPr>
          </a:lstStyle>
          <a:p>
            <a:pPr lvl="0"/>
            <a:endParaRPr lang="en-US" dirty="0"/>
          </a:p>
        </p:txBody>
      </p:sp>
    </p:spTree>
    <p:extLst>
      <p:ext uri="{BB962C8B-B14F-4D97-AF65-F5344CB8AC3E}">
        <p14:creationId xmlns:p14="http://schemas.microsoft.com/office/powerpoint/2010/main" val="343474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U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9CEB6E0-7A0B-4380-B2DB-DFEA3EA3DDCF}"/>
              </a:ext>
            </a:extLst>
          </p:cNvPr>
          <p:cNvSpPr>
            <a:spLocks noGrp="1"/>
          </p:cNvSpPr>
          <p:nvPr>
            <p:ph type="body" sz="quarter" idx="11" hasCustomPrompt="1"/>
          </p:nvPr>
        </p:nvSpPr>
        <p:spPr>
          <a:xfrm>
            <a:off x="693738" y="2808485"/>
            <a:ext cx="3749675" cy="586352"/>
          </a:xfrm>
        </p:spPr>
        <p:txBody>
          <a:bodyPr>
            <a:normAutofit/>
          </a:bodyPr>
          <a:lstStyle>
            <a:lvl1pPr marL="0" indent="0" algn="ctr">
              <a:buNone/>
              <a:defRPr sz="4000"/>
            </a:lvl1pPr>
          </a:lstStyle>
          <a:p>
            <a:pPr lvl="0"/>
            <a:r>
              <a:rPr lang="en-US" dirty="0"/>
              <a:t>[Farm Name]</a:t>
            </a:r>
          </a:p>
          <a:p>
            <a:pPr lvl="0"/>
            <a:endParaRPr lang="en-US" dirty="0"/>
          </a:p>
        </p:txBody>
      </p:sp>
      <p:cxnSp>
        <p:nvCxnSpPr>
          <p:cNvPr id="12" name="Straight Connector 11">
            <a:extLst>
              <a:ext uri="{FF2B5EF4-FFF2-40B4-BE49-F238E27FC236}">
                <a16:creationId xmlns:a16="http://schemas.microsoft.com/office/drawing/2014/main" id="{1E8FDF39-7CCF-4875-9976-ADD7B00EB0C7}"/>
              </a:ext>
            </a:extLst>
          </p:cNvPr>
          <p:cNvCxnSpPr/>
          <p:nvPr userDrawn="1"/>
        </p:nvCxnSpPr>
        <p:spPr>
          <a:xfrm>
            <a:off x="1176193" y="3562002"/>
            <a:ext cx="27847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8C43711-4204-4EC9-99EE-7E723326CCCD}"/>
              </a:ext>
            </a:extLst>
          </p:cNvPr>
          <p:cNvSpPr>
            <a:spLocks noGrp="1"/>
          </p:cNvSpPr>
          <p:nvPr>
            <p:ph type="body" sz="quarter" idx="12"/>
          </p:nvPr>
        </p:nvSpPr>
        <p:spPr>
          <a:xfrm>
            <a:off x="714823" y="3678036"/>
            <a:ext cx="3716338" cy="1679575"/>
          </a:xfrm>
        </p:spPr>
        <p:txBody>
          <a:bodyPr>
            <a:normAutofit/>
          </a:bodyPr>
          <a:lstStyle>
            <a:lvl1pPr marL="0" indent="0" algn="ctr">
              <a:buNone/>
              <a:defRPr sz="2000"/>
            </a:lvl1pPr>
          </a:lstStyle>
          <a:p>
            <a:pPr lvl="0"/>
            <a:endParaRPr lang="en-US" dirty="0"/>
          </a:p>
        </p:txBody>
      </p:sp>
      <p:sp>
        <p:nvSpPr>
          <p:cNvPr id="16" name="Content Placeholder 15">
            <a:extLst>
              <a:ext uri="{FF2B5EF4-FFF2-40B4-BE49-F238E27FC236}">
                <a16:creationId xmlns:a16="http://schemas.microsoft.com/office/drawing/2014/main" id="{CB9308AF-3DCE-4898-8FCF-45A6AF477893}"/>
              </a:ext>
            </a:extLst>
          </p:cNvPr>
          <p:cNvSpPr>
            <a:spLocks noGrp="1"/>
          </p:cNvSpPr>
          <p:nvPr>
            <p:ph sz="quarter" idx="13" hasCustomPrompt="1"/>
          </p:nvPr>
        </p:nvSpPr>
        <p:spPr>
          <a:xfrm>
            <a:off x="4913313" y="0"/>
            <a:ext cx="7278687" cy="6858000"/>
          </a:xfrm>
        </p:spPr>
        <p:txBody>
          <a:bodyPr/>
          <a:lstStyle>
            <a:lvl1pPr marL="0" indent="0">
              <a:buNone/>
              <a:defRPr/>
            </a:lvl1pPr>
          </a:lstStyle>
          <a:p>
            <a:pPr lvl="0"/>
            <a:r>
              <a:rPr lang="en-US" dirty="0"/>
              <a:t>Picture or Video </a:t>
            </a:r>
          </a:p>
        </p:txBody>
      </p:sp>
    </p:spTree>
    <p:extLst>
      <p:ext uri="{BB962C8B-B14F-4D97-AF65-F5344CB8AC3E}">
        <p14:creationId xmlns:p14="http://schemas.microsoft.com/office/powerpoint/2010/main" val="225506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8F1CC-DE8F-4266-8231-889B76E61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BCD1D6-D315-4638-AC62-09BFB75A1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523889"/>
      </p:ext>
    </p:extLst>
  </p:cSld>
  <p:clrMap bg1="lt1" tx1="dk1" bg2="lt2" tx2="dk2" accent1="accent1" accent2="accent2" accent3="accent3" accent4="accent4" accent5="accent5" accent6="accent6" hlink="hlink" folHlink="folHlink"/>
  <p:sldLayoutIdLst>
    <p:sldLayoutId id="2147483650" r:id="rId1"/>
    <p:sldLayoutId id="2147483675" r:id="rId2"/>
    <p:sldLayoutId id="2147483677" r:id="rId3"/>
    <p:sldLayoutId id="2147483676" r:id="rId4"/>
    <p:sldLayoutId id="2147483674" r:id="rId5"/>
    <p:sldLayoutId id="2147483678"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F3FDD-8F02-439E-82FF-A4542F51C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7052C-CDAA-4466-A265-32A2AF3D6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42851-CEF6-4F64-B0CB-99BFE9753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55710-6E7A-40BE-9692-6C7A3C48EC22}" type="datetimeFigureOut">
              <a:rPr lang="en-US" smtClean="0"/>
              <a:t>9/23/2022</a:t>
            </a:fld>
            <a:endParaRPr lang="en-US"/>
          </a:p>
        </p:txBody>
      </p:sp>
      <p:sp>
        <p:nvSpPr>
          <p:cNvPr id="5" name="Footer Placeholder 4">
            <a:extLst>
              <a:ext uri="{FF2B5EF4-FFF2-40B4-BE49-F238E27FC236}">
                <a16:creationId xmlns:a16="http://schemas.microsoft.com/office/drawing/2014/main" id="{9DFD48BF-F931-44CA-9A8C-C3C38F08C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E59E8D-2BA3-4F25-8CD6-D6E95D004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D4891-ACF8-4B0E-A065-C2314F98AB0A}" type="slidenum">
              <a:rPr lang="en-US" smtClean="0"/>
              <a:t>‹#›</a:t>
            </a:fld>
            <a:endParaRPr lang="en-US"/>
          </a:p>
        </p:txBody>
      </p:sp>
    </p:spTree>
    <p:extLst>
      <p:ext uri="{BB962C8B-B14F-4D97-AF65-F5344CB8AC3E}">
        <p14:creationId xmlns:p14="http://schemas.microsoft.com/office/powerpoint/2010/main" val="1122173847"/>
      </p:ext>
    </p:extLst>
  </p:cSld>
  <p:clrMap bg1="lt1" tx1="dk1" bg2="lt2" tx2="dk2" accent1="accent1" accent2="accent2" accent3="accent3" accent4="accent4" accent5="accent5" accent6="accent6" hlink="hlink" folHlink="folHlink"/>
  <p:sldLayoutIdLst>
    <p:sldLayoutId id="2147483680" r:id="rId1"/>
    <p:sldLayoutId id="2147483673" r:id="rId2"/>
    <p:sldLayoutId id="2147483679" r:id="rId3"/>
    <p:sldLayoutId id="214748365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E3D-7515-46C3-A758-9F615CB7EFD3}"/>
              </a:ext>
            </a:extLst>
          </p:cNvPr>
          <p:cNvSpPr>
            <a:spLocks noGrp="1"/>
          </p:cNvSpPr>
          <p:nvPr>
            <p:ph type="body" sz="quarter" idx="13"/>
          </p:nvPr>
        </p:nvSpPr>
        <p:spPr/>
        <p:txBody>
          <a:bodyPr/>
          <a:lstStyle/>
          <a:p>
            <a:r>
              <a:rPr lang="en-US" dirty="0"/>
              <a:t>I have missed you all so much! </a:t>
            </a:r>
          </a:p>
        </p:txBody>
      </p:sp>
      <p:sp>
        <p:nvSpPr>
          <p:cNvPr id="3" name="Text Placeholder 2">
            <a:extLst>
              <a:ext uri="{FF2B5EF4-FFF2-40B4-BE49-F238E27FC236}">
                <a16:creationId xmlns:a16="http://schemas.microsoft.com/office/drawing/2014/main" id="{AED426BF-FE6F-4D7B-A7B0-C7A0EF2229BD}"/>
              </a:ext>
            </a:extLst>
          </p:cNvPr>
          <p:cNvSpPr>
            <a:spLocks noGrp="1"/>
          </p:cNvSpPr>
          <p:nvPr>
            <p:ph type="body" sz="quarter" idx="14"/>
          </p:nvPr>
        </p:nvSpPr>
        <p:spPr>
          <a:xfrm>
            <a:off x="-1" y="5812932"/>
            <a:ext cx="12192000" cy="1045067"/>
          </a:xfrm>
        </p:spPr>
        <p:txBody>
          <a:bodyPr/>
          <a:lstStyle/>
          <a:p>
            <a:r>
              <a:rPr lang="en-US" dirty="0"/>
              <a:t>It’s Our Last Check Up with</a:t>
            </a:r>
          </a:p>
          <a:p>
            <a:r>
              <a:rPr lang="en-US" dirty="0"/>
              <a:t>[Calf name]</a:t>
            </a:r>
          </a:p>
        </p:txBody>
      </p:sp>
      <p:sp>
        <p:nvSpPr>
          <p:cNvPr id="4" name="Content Placeholder 3">
            <a:extLst>
              <a:ext uri="{FF2B5EF4-FFF2-40B4-BE49-F238E27FC236}">
                <a16:creationId xmlns:a16="http://schemas.microsoft.com/office/drawing/2014/main" id="{591B1C26-DE4C-45E0-9B0B-37C68D529BB9}"/>
              </a:ext>
            </a:extLst>
          </p:cNvPr>
          <p:cNvSpPr>
            <a:spLocks noGrp="1"/>
          </p:cNvSpPr>
          <p:nvPr>
            <p:ph sz="quarter" idx="16"/>
          </p:nvPr>
        </p:nvSpPr>
        <p:spPr/>
        <p:txBody>
          <a:bodyPr/>
          <a:lstStyle/>
          <a:p>
            <a:endParaRPr lang="en-US"/>
          </a:p>
        </p:txBody>
      </p:sp>
    </p:spTree>
    <p:extLst>
      <p:ext uri="{BB962C8B-B14F-4D97-AF65-F5344CB8AC3E}">
        <p14:creationId xmlns:p14="http://schemas.microsoft.com/office/powerpoint/2010/main" val="245185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EEB007-5489-4BCD-9537-86D2E389B2AD}"/>
              </a:ext>
            </a:extLst>
          </p:cNvPr>
          <p:cNvSpPr>
            <a:spLocks noGrp="1"/>
          </p:cNvSpPr>
          <p:nvPr>
            <p:ph type="body" sz="quarter" idx="12"/>
          </p:nvPr>
        </p:nvSpPr>
        <p:spPr>
          <a:xfrm>
            <a:off x="174185" y="3985789"/>
            <a:ext cx="4830417" cy="2010741"/>
          </a:xfrm>
        </p:spPr>
        <p:txBody>
          <a:bodyPr/>
          <a:lstStyle/>
          <a:p>
            <a:r>
              <a:rPr lang="en-US" b="1" dirty="0"/>
              <a:t>Life As A Milking Cow </a:t>
            </a:r>
            <a:endParaRPr lang="en-US" dirty="0"/>
          </a:p>
          <a:p>
            <a:r>
              <a:rPr lang="en-US" dirty="0"/>
              <a:t>In “adulthood” as a milking cow, [calf name] will be milked twice a day with stanchion milking units. The milking processes only takes 5 to 10 minutes. </a:t>
            </a:r>
            <a:endParaRPr lang="en-US" b="1" dirty="0"/>
          </a:p>
        </p:txBody>
      </p:sp>
      <p:sp>
        <p:nvSpPr>
          <p:cNvPr id="8" name="Text Placeholder 7">
            <a:extLst>
              <a:ext uri="{FF2B5EF4-FFF2-40B4-BE49-F238E27FC236}">
                <a16:creationId xmlns:a16="http://schemas.microsoft.com/office/drawing/2014/main" id="{FF45C29B-8C69-4783-A34A-3CCD87F00271}"/>
              </a:ext>
            </a:extLst>
          </p:cNvPr>
          <p:cNvSpPr>
            <a:spLocks noGrp="1"/>
          </p:cNvSpPr>
          <p:nvPr>
            <p:ph type="body" sz="quarter" idx="13"/>
          </p:nvPr>
        </p:nvSpPr>
        <p:spPr/>
        <p:txBody>
          <a:bodyPr/>
          <a:lstStyle/>
          <a:p>
            <a:r>
              <a:rPr lang="en-US" b="1" dirty="0"/>
              <a:t>From Cow to You</a:t>
            </a:r>
          </a:p>
          <a:p>
            <a:r>
              <a:rPr lang="en-US" dirty="0"/>
              <a:t>After [calf name] is milked, the milk travels through clean pipes and is stored in the bulk tank to be kept cold until the milk truck picks up the milk. </a:t>
            </a:r>
          </a:p>
          <a:p>
            <a:r>
              <a:rPr lang="en-US" dirty="0"/>
              <a:t>The milk truck will take the milk to the processing plant to be pasteurized and get it ready to drink! From the plant, the milk will get sent to grocery stores, schools, restaurants, and more where people can enjoy it!  </a:t>
            </a:r>
          </a:p>
        </p:txBody>
      </p:sp>
      <p:sp>
        <p:nvSpPr>
          <p:cNvPr id="9" name="Content Placeholder 8">
            <a:extLst>
              <a:ext uri="{FF2B5EF4-FFF2-40B4-BE49-F238E27FC236}">
                <a16:creationId xmlns:a16="http://schemas.microsoft.com/office/drawing/2014/main" id="{228E55E9-AF71-4CCD-A9F1-CFC9286F7E61}"/>
              </a:ext>
            </a:extLst>
          </p:cNvPr>
          <p:cNvSpPr>
            <a:spLocks noGrp="1"/>
          </p:cNvSpPr>
          <p:nvPr>
            <p:ph sz="quarter" idx="15"/>
          </p:nvPr>
        </p:nvSpPr>
        <p:spPr>
          <a:xfrm>
            <a:off x="348370" y="188843"/>
            <a:ext cx="4830417" cy="3578087"/>
          </a:xfrm>
        </p:spPr>
        <p:txBody>
          <a:bodyPr/>
          <a:lstStyle/>
          <a:p>
            <a:endParaRPr lang="en-US" dirty="0"/>
          </a:p>
        </p:txBody>
      </p:sp>
      <p:sp>
        <p:nvSpPr>
          <p:cNvPr id="10" name="Content Placeholder 9">
            <a:extLst>
              <a:ext uri="{FF2B5EF4-FFF2-40B4-BE49-F238E27FC236}">
                <a16:creationId xmlns:a16="http://schemas.microsoft.com/office/drawing/2014/main" id="{376BD06B-80F4-4B07-A09B-1FBF3A48B92D}"/>
              </a:ext>
            </a:extLst>
          </p:cNvPr>
          <p:cNvSpPr>
            <a:spLocks noGrp="1"/>
          </p:cNvSpPr>
          <p:nvPr>
            <p:ph sz="quarter" idx="16"/>
          </p:nvPr>
        </p:nvSpPr>
        <p:spPr>
          <a:xfrm>
            <a:off x="5478085" y="2733261"/>
            <a:ext cx="6365543" cy="2852530"/>
          </a:xfrm>
        </p:spPr>
        <p:txBody>
          <a:bodyPr/>
          <a:lstStyle/>
          <a:p>
            <a:endParaRPr lang="en-US"/>
          </a:p>
        </p:txBody>
      </p:sp>
      <p:sp>
        <p:nvSpPr>
          <p:cNvPr id="11" name="Text Placeholder 10">
            <a:extLst>
              <a:ext uri="{FF2B5EF4-FFF2-40B4-BE49-F238E27FC236}">
                <a16:creationId xmlns:a16="http://schemas.microsoft.com/office/drawing/2014/main" id="{C1A8280E-91FB-452F-9990-49613182E5FE}"/>
              </a:ext>
            </a:extLst>
          </p:cNvPr>
          <p:cNvSpPr>
            <a:spLocks noGrp="1"/>
          </p:cNvSpPr>
          <p:nvPr>
            <p:ph type="body" sz="quarter" idx="17"/>
          </p:nvPr>
        </p:nvSpPr>
        <p:spPr/>
        <p:txBody>
          <a:bodyPr>
            <a:normAutofit/>
          </a:bodyPr>
          <a:lstStyle/>
          <a:p>
            <a:pPr marL="0" indent="0" algn="r">
              <a:buNone/>
            </a:pPr>
            <a:r>
              <a:rPr lang="en-US" sz="4000" dirty="0"/>
              <a:t>[Calf’s name]’s Future</a:t>
            </a:r>
          </a:p>
        </p:txBody>
      </p:sp>
    </p:spTree>
    <p:extLst>
      <p:ext uri="{BB962C8B-B14F-4D97-AF65-F5344CB8AC3E}">
        <p14:creationId xmlns:p14="http://schemas.microsoft.com/office/powerpoint/2010/main" val="318705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DA8D31-F4B8-40B8-B2CA-11C9E384A977}"/>
              </a:ext>
            </a:extLst>
          </p:cNvPr>
          <p:cNvSpPr>
            <a:spLocks noGrp="1"/>
          </p:cNvSpPr>
          <p:nvPr>
            <p:ph type="body" sz="quarter" idx="12"/>
          </p:nvPr>
        </p:nvSpPr>
        <p:spPr>
          <a:xfrm>
            <a:off x="4267033" y="223348"/>
            <a:ext cx="3657600" cy="5334979"/>
          </a:xfrm>
        </p:spPr>
        <p:txBody>
          <a:bodyPr anchor="t"/>
          <a:lstStyle/>
          <a:p>
            <a:r>
              <a:rPr lang="en-US" sz="2400" b="1" dirty="0"/>
              <a:t>[Farm name] Fun</a:t>
            </a:r>
            <a:endParaRPr lang="en-US" b="1" dirty="0"/>
          </a:p>
          <a:p>
            <a:endParaRPr lang="en-US" sz="500" dirty="0"/>
          </a:p>
          <a:p>
            <a:r>
              <a:rPr lang="en-US" sz="2200" dirty="0"/>
              <a:t>The [your last name] family is a family just like yours. They have siblings, parents, grandparents, cousins, pets and more!  They celebrate holidays together, go to school and eat dinner just like you. Just think, maybe one day, you will be a dairy famer!</a:t>
            </a:r>
          </a:p>
          <a:p>
            <a:endParaRPr lang="en-US" sz="2200" dirty="0"/>
          </a:p>
          <a:p>
            <a:r>
              <a:rPr lang="en-US" sz="2200" dirty="0"/>
              <a:t>Dairy Farmers and their families are important to our community, economy, country and world.</a:t>
            </a:r>
          </a:p>
          <a:p>
            <a:endParaRPr lang="en-US" dirty="0"/>
          </a:p>
        </p:txBody>
      </p:sp>
      <p:sp>
        <p:nvSpPr>
          <p:cNvPr id="3" name="Text Placeholder 2">
            <a:extLst>
              <a:ext uri="{FF2B5EF4-FFF2-40B4-BE49-F238E27FC236}">
                <a16:creationId xmlns:a16="http://schemas.microsoft.com/office/drawing/2014/main" id="{039F9C39-4BDF-4E32-A3B5-2CC82E061A8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47131650-FF46-4ED1-807B-F74CE5C8522E}"/>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8956FA2E-A1DE-4976-85C1-D244C0703C2C}"/>
              </a:ext>
            </a:extLst>
          </p:cNvPr>
          <p:cNvSpPr>
            <a:spLocks noGrp="1"/>
          </p:cNvSpPr>
          <p:nvPr>
            <p:ph sz="quarter" idx="16"/>
          </p:nvPr>
        </p:nvSpPr>
        <p:spPr/>
        <p:txBody>
          <a:bodyPr/>
          <a:lstStyle/>
          <a:p>
            <a:endParaRPr lang="en-US"/>
          </a:p>
        </p:txBody>
      </p:sp>
      <p:sp>
        <p:nvSpPr>
          <p:cNvPr id="6" name="Content Placeholder 5">
            <a:extLst>
              <a:ext uri="{FF2B5EF4-FFF2-40B4-BE49-F238E27FC236}">
                <a16:creationId xmlns:a16="http://schemas.microsoft.com/office/drawing/2014/main" id="{9D70035C-1A22-4A8C-B5C1-F3533A8EFC54}"/>
              </a:ext>
            </a:extLst>
          </p:cNvPr>
          <p:cNvSpPr>
            <a:spLocks noGrp="1"/>
          </p:cNvSpPr>
          <p:nvPr>
            <p:ph sz="quarter" idx="17"/>
          </p:nvPr>
        </p:nvSpPr>
        <p:spPr/>
        <p:txBody>
          <a:bodyPr/>
          <a:lstStyle/>
          <a:p>
            <a:endParaRPr lang="en-US"/>
          </a:p>
        </p:txBody>
      </p:sp>
      <p:sp>
        <p:nvSpPr>
          <p:cNvPr id="7" name="Content Placeholder 6">
            <a:extLst>
              <a:ext uri="{FF2B5EF4-FFF2-40B4-BE49-F238E27FC236}">
                <a16:creationId xmlns:a16="http://schemas.microsoft.com/office/drawing/2014/main" id="{05929F06-DA42-4530-AEF3-D10D96635489}"/>
              </a:ext>
            </a:extLst>
          </p:cNvPr>
          <p:cNvSpPr>
            <a:spLocks noGrp="1"/>
          </p:cNvSpPr>
          <p:nvPr>
            <p:ph sz="quarter" idx="18"/>
          </p:nvPr>
        </p:nvSpPr>
        <p:spPr/>
        <p:txBody>
          <a:bodyPr/>
          <a:lstStyle/>
          <a:p>
            <a:endParaRPr lang="en-US"/>
          </a:p>
        </p:txBody>
      </p:sp>
    </p:spTree>
    <p:extLst>
      <p:ext uri="{BB962C8B-B14F-4D97-AF65-F5344CB8AC3E}">
        <p14:creationId xmlns:p14="http://schemas.microsoft.com/office/powerpoint/2010/main" val="391670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C17C2-B58B-4A2D-A8C6-83686994BB97}"/>
              </a:ext>
            </a:extLst>
          </p:cNvPr>
          <p:cNvSpPr>
            <a:spLocks noGrp="1"/>
          </p:cNvSpPr>
          <p:nvPr>
            <p:ph type="body" sz="quarter" idx="13"/>
          </p:nvPr>
        </p:nvSpPr>
        <p:spPr/>
        <p:txBody>
          <a:bodyPr/>
          <a:lstStyle/>
          <a:p>
            <a:r>
              <a:rPr lang="en-US" dirty="0"/>
              <a:t>[Calf name] is turning out to be a beautiful young heifer! Thank you for loving her! </a:t>
            </a:r>
          </a:p>
          <a:p>
            <a:endParaRPr lang="en-US" dirty="0"/>
          </a:p>
        </p:txBody>
      </p:sp>
      <p:sp>
        <p:nvSpPr>
          <p:cNvPr id="3" name="Content Placeholder 2">
            <a:extLst>
              <a:ext uri="{FF2B5EF4-FFF2-40B4-BE49-F238E27FC236}">
                <a16:creationId xmlns:a16="http://schemas.microsoft.com/office/drawing/2014/main" id="{A1021C92-B7A7-420A-A141-C837AAA6636F}"/>
              </a:ext>
            </a:extLst>
          </p:cNvPr>
          <p:cNvSpPr>
            <a:spLocks noGrp="1"/>
          </p:cNvSpPr>
          <p:nvPr>
            <p:ph sz="quarter" idx="16"/>
          </p:nvPr>
        </p:nvSpPr>
        <p:spPr/>
        <p:txBody>
          <a:bodyPr/>
          <a:lstStyle/>
          <a:p>
            <a:endParaRPr lang="en-US"/>
          </a:p>
        </p:txBody>
      </p:sp>
    </p:spTree>
    <p:extLst>
      <p:ext uri="{BB962C8B-B14F-4D97-AF65-F5344CB8AC3E}">
        <p14:creationId xmlns:p14="http://schemas.microsoft.com/office/powerpoint/2010/main" val="256100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5EB26F-7818-4974-ACF7-DAF62645BDC8}"/>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02D251A2-895B-4A52-82B1-6E04CEA1634C}"/>
              </a:ext>
            </a:extLst>
          </p:cNvPr>
          <p:cNvSpPr>
            <a:spLocks noGrp="1"/>
          </p:cNvSpPr>
          <p:nvPr>
            <p:ph type="body" sz="quarter" idx="12"/>
          </p:nvPr>
        </p:nvSpPr>
        <p:spPr/>
        <p:txBody>
          <a:bodyPr/>
          <a:lstStyle/>
          <a:p>
            <a:r>
              <a:rPr lang="en-US" dirty="0"/>
              <a:t>Thanks for letting [calf name] join your class. Let’s do this again next year! </a:t>
            </a:r>
          </a:p>
          <a:p>
            <a:endParaRPr lang="en-US" dirty="0"/>
          </a:p>
        </p:txBody>
      </p:sp>
      <p:sp>
        <p:nvSpPr>
          <p:cNvPr id="4" name="Content Placeholder 3">
            <a:extLst>
              <a:ext uri="{FF2B5EF4-FFF2-40B4-BE49-F238E27FC236}">
                <a16:creationId xmlns:a16="http://schemas.microsoft.com/office/drawing/2014/main" id="{1972C494-FE41-4346-8848-B3D756A37705}"/>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380420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710BC-F316-40B8-A956-08C0D6F6BD3F}"/>
              </a:ext>
            </a:extLst>
          </p:cNvPr>
          <p:cNvSpPr>
            <a:spLocks noGrp="1"/>
          </p:cNvSpPr>
          <p:nvPr>
            <p:ph sz="quarter" idx="13"/>
          </p:nvPr>
        </p:nvSpPr>
        <p:spPr/>
        <p:txBody>
          <a:bodyPr/>
          <a:lstStyle/>
          <a:p>
            <a:endParaRPr lang="en-US"/>
          </a:p>
        </p:txBody>
      </p:sp>
      <p:sp>
        <p:nvSpPr>
          <p:cNvPr id="3" name="Text Placeholder 2">
            <a:extLst>
              <a:ext uri="{FF2B5EF4-FFF2-40B4-BE49-F238E27FC236}">
                <a16:creationId xmlns:a16="http://schemas.microsoft.com/office/drawing/2014/main" id="{9168428A-822D-4D80-86E4-5F77F699B0F9}"/>
              </a:ext>
            </a:extLst>
          </p:cNvPr>
          <p:cNvSpPr>
            <a:spLocks noGrp="1"/>
          </p:cNvSpPr>
          <p:nvPr>
            <p:ph type="body" sz="quarter" idx="16"/>
          </p:nvPr>
        </p:nvSpPr>
        <p:spPr/>
        <p:txBody>
          <a:bodyPr/>
          <a:lstStyle/>
          <a:p>
            <a:r>
              <a:rPr lang="en-US" sz="2000" dirty="0">
                <a:solidFill>
                  <a:schemeClr val="bg1"/>
                </a:solidFill>
              </a:rPr>
              <a:t>Name: </a:t>
            </a:r>
          </a:p>
          <a:p>
            <a:r>
              <a:rPr lang="en-US" sz="2000" dirty="0">
                <a:solidFill>
                  <a:schemeClr val="bg1"/>
                </a:solidFill>
              </a:rPr>
              <a:t>Birthdate: </a:t>
            </a:r>
          </a:p>
          <a:p>
            <a:r>
              <a:rPr lang="en-US" sz="2000" u="sng" dirty="0">
                <a:solidFill>
                  <a:schemeClr val="bg1"/>
                </a:solidFill>
              </a:rPr>
              <a:t>Updated Information</a:t>
            </a:r>
          </a:p>
          <a:p>
            <a:r>
              <a:rPr lang="en-US" sz="2000" dirty="0">
                <a:solidFill>
                  <a:schemeClr val="bg1"/>
                </a:solidFill>
              </a:rPr>
              <a:t>Age: </a:t>
            </a:r>
          </a:p>
          <a:p>
            <a:r>
              <a:rPr lang="en-US" sz="2000" dirty="0">
                <a:solidFill>
                  <a:schemeClr val="bg1"/>
                </a:solidFill>
              </a:rPr>
              <a:t>Height:</a:t>
            </a:r>
          </a:p>
          <a:p>
            <a:r>
              <a:rPr lang="en-US" sz="2000" dirty="0">
                <a:solidFill>
                  <a:schemeClr val="bg1"/>
                </a:solidFill>
              </a:rPr>
              <a:t>Weight: </a:t>
            </a:r>
          </a:p>
          <a:p>
            <a:endParaRPr lang="en-US" dirty="0"/>
          </a:p>
        </p:txBody>
      </p:sp>
    </p:spTree>
    <p:extLst>
      <p:ext uri="{BB962C8B-B14F-4D97-AF65-F5344CB8AC3E}">
        <p14:creationId xmlns:p14="http://schemas.microsoft.com/office/powerpoint/2010/main" val="36286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DAD876-986B-4F0E-82FD-8641D4244CED}"/>
              </a:ext>
            </a:extLst>
          </p:cNvPr>
          <p:cNvSpPr>
            <a:spLocks noGrp="1"/>
          </p:cNvSpPr>
          <p:nvPr>
            <p:ph sz="quarter" idx="10"/>
          </p:nvPr>
        </p:nvSpPr>
        <p:spPr/>
        <p:txBody>
          <a:bodyPr/>
          <a:lstStyle/>
          <a:p>
            <a:endParaRPr lang="en-US"/>
          </a:p>
        </p:txBody>
      </p:sp>
      <p:sp>
        <p:nvSpPr>
          <p:cNvPr id="3" name="Text Placeholder 2">
            <a:extLst>
              <a:ext uri="{FF2B5EF4-FFF2-40B4-BE49-F238E27FC236}">
                <a16:creationId xmlns:a16="http://schemas.microsoft.com/office/drawing/2014/main" id="{74864C6C-9BDC-4B6D-A8E5-67DCDA384B98}"/>
              </a:ext>
            </a:extLst>
          </p:cNvPr>
          <p:cNvSpPr>
            <a:spLocks noGrp="1"/>
          </p:cNvSpPr>
          <p:nvPr>
            <p:ph type="body" sz="quarter" idx="15"/>
          </p:nvPr>
        </p:nvSpPr>
        <p:spPr/>
        <p:txBody>
          <a:bodyPr anchor="t">
            <a:normAutofit lnSpcReduction="10000"/>
          </a:bodyPr>
          <a:lstStyle/>
          <a:p>
            <a:r>
              <a:rPr lang="en-US" b="1" dirty="0"/>
              <a:t>[Calf name]’s Health and Protection Is Key </a:t>
            </a:r>
          </a:p>
          <a:p>
            <a:r>
              <a:rPr lang="en-US" dirty="0"/>
              <a:t>Farmer [your name] has done everything she can to protect and provide for [calf name] since birth. Can you remember 5 things [your name] did for [calf name] to keep her healthy and strong?</a:t>
            </a:r>
          </a:p>
          <a:p>
            <a:endParaRPr lang="en-US" dirty="0"/>
          </a:p>
        </p:txBody>
      </p:sp>
      <p:sp>
        <p:nvSpPr>
          <p:cNvPr id="4" name="Text Placeholder 3">
            <a:extLst>
              <a:ext uri="{FF2B5EF4-FFF2-40B4-BE49-F238E27FC236}">
                <a16:creationId xmlns:a16="http://schemas.microsoft.com/office/drawing/2014/main" id="{87093147-B1A4-4C4A-89CD-2C89BF1247B9}"/>
              </a:ext>
            </a:extLst>
          </p:cNvPr>
          <p:cNvSpPr>
            <a:spLocks noGrp="1"/>
          </p:cNvSpPr>
          <p:nvPr>
            <p:ph type="body" sz="quarter" idx="16"/>
          </p:nvPr>
        </p:nvSpPr>
        <p:spPr>
          <a:xfrm>
            <a:off x="5942891" y="3990714"/>
            <a:ext cx="5625219" cy="1605015"/>
          </a:xfrm>
        </p:spPr>
        <p:txBody>
          <a:bodyPr>
            <a:normAutofit fontScale="85000" lnSpcReduction="20000"/>
          </a:bodyPr>
          <a:lstStyle/>
          <a:p>
            <a:endParaRPr lang="en-US" b="1" dirty="0"/>
          </a:p>
          <a:p>
            <a:r>
              <a:rPr lang="en-US" sz="2400" b="1" dirty="0"/>
              <a:t>Let’s Compare</a:t>
            </a:r>
          </a:p>
          <a:p>
            <a:r>
              <a:rPr lang="en-US" sz="2400" dirty="0"/>
              <a:t>How do your parents or guardians protect you from getting hurt or sick? Compare what Farmer [your name] does for [calf name] to what humans do for their children.</a:t>
            </a:r>
          </a:p>
          <a:p>
            <a:endParaRPr lang="en-US" dirty="0"/>
          </a:p>
        </p:txBody>
      </p:sp>
    </p:spTree>
    <p:extLst>
      <p:ext uri="{BB962C8B-B14F-4D97-AF65-F5344CB8AC3E}">
        <p14:creationId xmlns:p14="http://schemas.microsoft.com/office/powerpoint/2010/main" val="130760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5D3C8-9F86-4F20-8D32-E0D3BB780D1E}"/>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2E1E356D-242C-4402-95C9-F60C3201DF62}"/>
              </a:ext>
            </a:extLst>
          </p:cNvPr>
          <p:cNvSpPr>
            <a:spLocks noGrp="1"/>
          </p:cNvSpPr>
          <p:nvPr>
            <p:ph sz="quarter" idx="14"/>
          </p:nvPr>
        </p:nvSpPr>
        <p:spPr/>
        <p:txBody>
          <a:bodyPr/>
          <a:lstStyle/>
          <a:p>
            <a:endParaRPr lang="en-US" dirty="0"/>
          </a:p>
        </p:txBody>
      </p:sp>
      <p:sp>
        <p:nvSpPr>
          <p:cNvPr id="4" name="Content Placeholder 3">
            <a:extLst>
              <a:ext uri="{FF2B5EF4-FFF2-40B4-BE49-F238E27FC236}">
                <a16:creationId xmlns:a16="http://schemas.microsoft.com/office/drawing/2014/main" id="{59C81403-648A-406E-A8CF-ACF5D68EBB52}"/>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C6AE9CB3-30D5-4058-85FD-78CC317EF110}"/>
              </a:ext>
            </a:extLst>
          </p:cNvPr>
          <p:cNvSpPr>
            <a:spLocks noGrp="1"/>
          </p:cNvSpPr>
          <p:nvPr>
            <p:ph type="body" sz="quarter" idx="16"/>
          </p:nvPr>
        </p:nvSpPr>
        <p:spPr/>
        <p:txBody>
          <a:bodyPr>
            <a:normAutofit lnSpcReduction="10000"/>
          </a:bodyPr>
          <a:lstStyle/>
          <a:p>
            <a:r>
              <a:rPr lang="en-US" b="1" dirty="0"/>
              <a:t>Housing</a:t>
            </a:r>
          </a:p>
          <a:p>
            <a:r>
              <a:rPr lang="en-US" dirty="0"/>
              <a:t>[Calf name] now lives with many </a:t>
            </a:r>
            <a:r>
              <a:rPr lang="en-US" dirty="0" err="1"/>
              <a:t>herdmates</a:t>
            </a:r>
            <a:r>
              <a:rPr lang="en-US" dirty="0"/>
              <a:t> in a dry lot with shelter. She will live here until she is a </a:t>
            </a:r>
            <a:r>
              <a:rPr lang="en-US" dirty="0" err="1"/>
              <a:t>prefresh</a:t>
            </a:r>
            <a:r>
              <a:rPr lang="en-US" dirty="0"/>
              <a:t> cow.</a:t>
            </a:r>
          </a:p>
          <a:p>
            <a:endParaRPr lang="en-US" dirty="0"/>
          </a:p>
        </p:txBody>
      </p:sp>
      <p:sp>
        <p:nvSpPr>
          <p:cNvPr id="6" name="Text Placeholder 5">
            <a:extLst>
              <a:ext uri="{FF2B5EF4-FFF2-40B4-BE49-F238E27FC236}">
                <a16:creationId xmlns:a16="http://schemas.microsoft.com/office/drawing/2014/main" id="{80FA501C-672E-4F9E-81B4-CCD6D47524C5}"/>
              </a:ext>
            </a:extLst>
          </p:cNvPr>
          <p:cNvSpPr>
            <a:spLocks noGrp="1"/>
          </p:cNvSpPr>
          <p:nvPr>
            <p:ph type="body" sz="quarter" idx="17"/>
          </p:nvPr>
        </p:nvSpPr>
        <p:spPr>
          <a:xfrm>
            <a:off x="9417279" y="784225"/>
            <a:ext cx="2582634" cy="2644775"/>
          </a:xfrm>
        </p:spPr>
        <p:txBody>
          <a:bodyPr>
            <a:normAutofit/>
          </a:bodyPr>
          <a:lstStyle/>
          <a:p>
            <a:endParaRPr lang="en-US" dirty="0"/>
          </a:p>
          <a:p>
            <a:r>
              <a:rPr lang="en-US" dirty="0"/>
              <a:t>Though her grain looks the same, [calf name] now eats a new pellet grain that continues to help develop her four stomach compartments.</a:t>
            </a:r>
          </a:p>
          <a:p>
            <a:endParaRPr lang="en-US" dirty="0"/>
          </a:p>
        </p:txBody>
      </p:sp>
      <p:sp>
        <p:nvSpPr>
          <p:cNvPr id="7" name="Text Placeholder 6">
            <a:extLst>
              <a:ext uri="{FF2B5EF4-FFF2-40B4-BE49-F238E27FC236}">
                <a16:creationId xmlns:a16="http://schemas.microsoft.com/office/drawing/2014/main" id="{922838A4-287A-4BE5-874D-502A953C31DF}"/>
              </a:ext>
            </a:extLst>
          </p:cNvPr>
          <p:cNvSpPr>
            <a:spLocks noGrp="1"/>
          </p:cNvSpPr>
          <p:nvPr>
            <p:ph type="body" sz="quarter" idx="18"/>
          </p:nvPr>
        </p:nvSpPr>
        <p:spPr>
          <a:xfrm>
            <a:off x="9417279" y="3662286"/>
            <a:ext cx="2573108" cy="1799466"/>
          </a:xfrm>
        </p:spPr>
        <p:txBody>
          <a:bodyPr/>
          <a:lstStyle/>
          <a:p>
            <a:pPr marL="0" indent="0" algn="ctr">
              <a:buNone/>
            </a:pPr>
            <a:r>
              <a:rPr lang="en-US" dirty="0"/>
              <a:t>[Calf name] still eats hay everyday – 10 to 12 pounds  per day! </a:t>
            </a:r>
          </a:p>
        </p:txBody>
      </p:sp>
      <p:sp>
        <p:nvSpPr>
          <p:cNvPr id="8" name="TextBox 7">
            <a:extLst>
              <a:ext uri="{FF2B5EF4-FFF2-40B4-BE49-F238E27FC236}">
                <a16:creationId xmlns:a16="http://schemas.microsoft.com/office/drawing/2014/main" id="{28A972AF-DE60-4541-BC44-A1BAA70741A8}"/>
              </a:ext>
            </a:extLst>
          </p:cNvPr>
          <p:cNvSpPr txBox="1"/>
          <p:nvPr/>
        </p:nvSpPr>
        <p:spPr>
          <a:xfrm>
            <a:off x="9648055" y="150829"/>
            <a:ext cx="2121082" cy="400110"/>
          </a:xfrm>
          <a:prstGeom prst="rect">
            <a:avLst/>
          </a:prstGeom>
          <a:noFill/>
        </p:spPr>
        <p:txBody>
          <a:bodyPr wrap="square" rtlCol="0">
            <a:spAutoFit/>
          </a:bodyPr>
          <a:lstStyle/>
          <a:p>
            <a:pPr algn="ctr"/>
            <a:r>
              <a:rPr lang="en-US" sz="2000" b="1" dirty="0">
                <a:solidFill>
                  <a:schemeClr val="bg1"/>
                </a:solidFill>
              </a:rPr>
              <a:t>Diet</a:t>
            </a:r>
          </a:p>
        </p:txBody>
      </p:sp>
    </p:spTree>
    <p:extLst>
      <p:ext uri="{BB962C8B-B14F-4D97-AF65-F5344CB8AC3E}">
        <p14:creationId xmlns:p14="http://schemas.microsoft.com/office/powerpoint/2010/main" val="290428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5D3C8-9F86-4F20-8D32-E0D3BB780D1E}"/>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2E1E356D-242C-4402-95C9-F60C3201DF62}"/>
              </a:ext>
            </a:extLst>
          </p:cNvPr>
          <p:cNvSpPr>
            <a:spLocks noGrp="1"/>
          </p:cNvSpPr>
          <p:nvPr>
            <p:ph sz="quarter" idx="14"/>
          </p:nvPr>
        </p:nvSpPr>
        <p:spPr/>
        <p:txBody>
          <a:bodyPr/>
          <a:lstStyle/>
          <a:p>
            <a:endParaRPr lang="en-US" dirty="0"/>
          </a:p>
        </p:txBody>
      </p:sp>
      <p:sp>
        <p:nvSpPr>
          <p:cNvPr id="4" name="Content Placeholder 3">
            <a:extLst>
              <a:ext uri="{FF2B5EF4-FFF2-40B4-BE49-F238E27FC236}">
                <a16:creationId xmlns:a16="http://schemas.microsoft.com/office/drawing/2014/main" id="{59C81403-648A-406E-A8CF-ACF5D68EBB52}"/>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C6AE9CB3-30D5-4058-85FD-78CC317EF110}"/>
              </a:ext>
            </a:extLst>
          </p:cNvPr>
          <p:cNvSpPr>
            <a:spLocks noGrp="1"/>
          </p:cNvSpPr>
          <p:nvPr>
            <p:ph type="body" sz="quarter" idx="16"/>
          </p:nvPr>
        </p:nvSpPr>
        <p:spPr/>
        <p:txBody>
          <a:bodyPr>
            <a:normAutofit lnSpcReduction="10000"/>
          </a:bodyPr>
          <a:lstStyle/>
          <a:p>
            <a:r>
              <a:rPr lang="en-US" b="1" dirty="0"/>
              <a:t>Housing</a:t>
            </a:r>
          </a:p>
          <a:p>
            <a:r>
              <a:rPr lang="en-US" dirty="0"/>
              <a:t>[Calf name] now lives with many </a:t>
            </a:r>
            <a:r>
              <a:rPr lang="en-US" dirty="0" err="1"/>
              <a:t>herdmates</a:t>
            </a:r>
            <a:r>
              <a:rPr lang="en-US" dirty="0"/>
              <a:t> on pasture. She will live here until she is a </a:t>
            </a:r>
            <a:r>
              <a:rPr lang="en-US" dirty="0" err="1"/>
              <a:t>prefresh</a:t>
            </a:r>
            <a:r>
              <a:rPr lang="en-US" dirty="0"/>
              <a:t> cow.</a:t>
            </a:r>
          </a:p>
          <a:p>
            <a:endParaRPr lang="en-US" dirty="0"/>
          </a:p>
        </p:txBody>
      </p:sp>
      <p:sp>
        <p:nvSpPr>
          <p:cNvPr id="6" name="Text Placeholder 5">
            <a:extLst>
              <a:ext uri="{FF2B5EF4-FFF2-40B4-BE49-F238E27FC236}">
                <a16:creationId xmlns:a16="http://schemas.microsoft.com/office/drawing/2014/main" id="{80FA501C-672E-4F9E-81B4-CCD6D47524C5}"/>
              </a:ext>
            </a:extLst>
          </p:cNvPr>
          <p:cNvSpPr>
            <a:spLocks noGrp="1"/>
          </p:cNvSpPr>
          <p:nvPr>
            <p:ph type="body" sz="quarter" idx="17"/>
          </p:nvPr>
        </p:nvSpPr>
        <p:spPr>
          <a:xfrm>
            <a:off x="9436331" y="448132"/>
            <a:ext cx="2582634" cy="2039040"/>
          </a:xfrm>
        </p:spPr>
        <p:txBody>
          <a:bodyPr>
            <a:normAutofit/>
          </a:bodyPr>
          <a:lstStyle/>
          <a:p>
            <a:endParaRPr lang="en-US" dirty="0"/>
          </a:p>
          <a:p>
            <a:r>
              <a:rPr lang="en-US" dirty="0"/>
              <a:t>[Calf name] eats heifer grain, which continues to help develop her four stomach compartments.</a:t>
            </a:r>
          </a:p>
          <a:p>
            <a:endParaRPr lang="en-US" dirty="0"/>
          </a:p>
        </p:txBody>
      </p:sp>
      <p:sp>
        <p:nvSpPr>
          <p:cNvPr id="7" name="Text Placeholder 6">
            <a:extLst>
              <a:ext uri="{FF2B5EF4-FFF2-40B4-BE49-F238E27FC236}">
                <a16:creationId xmlns:a16="http://schemas.microsoft.com/office/drawing/2014/main" id="{922838A4-287A-4BE5-874D-502A953C31DF}"/>
              </a:ext>
            </a:extLst>
          </p:cNvPr>
          <p:cNvSpPr>
            <a:spLocks noGrp="1"/>
          </p:cNvSpPr>
          <p:nvPr>
            <p:ph type="body" sz="quarter" idx="18"/>
          </p:nvPr>
        </p:nvSpPr>
        <p:spPr>
          <a:xfrm>
            <a:off x="9436331" y="3358087"/>
            <a:ext cx="2573108" cy="1799466"/>
          </a:xfrm>
        </p:spPr>
        <p:txBody>
          <a:bodyPr/>
          <a:lstStyle/>
          <a:p>
            <a:pPr marL="0" indent="0" algn="ctr">
              <a:buNone/>
            </a:pPr>
            <a:r>
              <a:rPr lang="en-US" dirty="0"/>
              <a:t>[Calf name] still eats hay everyday – 10 to 12 pounds  per day! She also gets to munch on all the grass she wants! </a:t>
            </a:r>
          </a:p>
        </p:txBody>
      </p:sp>
    </p:spTree>
    <p:extLst>
      <p:ext uri="{BB962C8B-B14F-4D97-AF65-F5344CB8AC3E}">
        <p14:creationId xmlns:p14="http://schemas.microsoft.com/office/powerpoint/2010/main" val="43247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5D3C8-9F86-4F20-8D32-E0D3BB780D1E}"/>
              </a:ext>
            </a:extLst>
          </p:cNvPr>
          <p:cNvSpPr>
            <a:spLocks noGrp="1"/>
          </p:cNvSpPr>
          <p:nvPr>
            <p:ph sz="quarter" idx="13"/>
          </p:nvPr>
        </p:nvSpPr>
        <p:spPr/>
        <p:txBody>
          <a:bodyPr/>
          <a:lstStyle/>
          <a:p>
            <a:endParaRPr lang="en-US"/>
          </a:p>
        </p:txBody>
      </p:sp>
      <p:sp>
        <p:nvSpPr>
          <p:cNvPr id="3" name="Content Placeholder 2">
            <a:extLst>
              <a:ext uri="{FF2B5EF4-FFF2-40B4-BE49-F238E27FC236}">
                <a16:creationId xmlns:a16="http://schemas.microsoft.com/office/drawing/2014/main" id="{2E1E356D-242C-4402-95C9-F60C3201DF62}"/>
              </a:ext>
            </a:extLst>
          </p:cNvPr>
          <p:cNvSpPr>
            <a:spLocks noGrp="1"/>
          </p:cNvSpPr>
          <p:nvPr>
            <p:ph sz="quarter" idx="14"/>
          </p:nvPr>
        </p:nvSpPr>
        <p:spPr/>
        <p:txBody>
          <a:bodyPr/>
          <a:lstStyle/>
          <a:p>
            <a:endParaRPr lang="en-US" dirty="0"/>
          </a:p>
        </p:txBody>
      </p:sp>
      <p:sp>
        <p:nvSpPr>
          <p:cNvPr id="4" name="Content Placeholder 3">
            <a:extLst>
              <a:ext uri="{FF2B5EF4-FFF2-40B4-BE49-F238E27FC236}">
                <a16:creationId xmlns:a16="http://schemas.microsoft.com/office/drawing/2014/main" id="{59C81403-648A-406E-A8CF-ACF5D68EBB52}"/>
              </a:ext>
            </a:extLst>
          </p:cNvPr>
          <p:cNvSpPr>
            <a:spLocks noGrp="1"/>
          </p:cNvSpPr>
          <p:nvPr>
            <p:ph sz="quarter" idx="15"/>
          </p:nvPr>
        </p:nvSpPr>
        <p:spPr/>
        <p:txBody>
          <a:bodyPr/>
          <a:lstStyle/>
          <a:p>
            <a:endParaRPr lang="en-US"/>
          </a:p>
        </p:txBody>
      </p:sp>
      <p:sp>
        <p:nvSpPr>
          <p:cNvPr id="5" name="Text Placeholder 4">
            <a:extLst>
              <a:ext uri="{FF2B5EF4-FFF2-40B4-BE49-F238E27FC236}">
                <a16:creationId xmlns:a16="http://schemas.microsoft.com/office/drawing/2014/main" id="{C6AE9CB3-30D5-4058-85FD-78CC317EF110}"/>
              </a:ext>
            </a:extLst>
          </p:cNvPr>
          <p:cNvSpPr>
            <a:spLocks noGrp="1"/>
          </p:cNvSpPr>
          <p:nvPr>
            <p:ph type="body" sz="quarter" idx="16"/>
          </p:nvPr>
        </p:nvSpPr>
        <p:spPr/>
        <p:txBody>
          <a:bodyPr>
            <a:normAutofit lnSpcReduction="10000"/>
          </a:bodyPr>
          <a:lstStyle/>
          <a:p>
            <a:r>
              <a:rPr lang="en-US" b="1" dirty="0"/>
              <a:t>Housing</a:t>
            </a:r>
          </a:p>
          <a:p>
            <a:r>
              <a:rPr lang="en-US" dirty="0"/>
              <a:t>[Calf name] now lives with many </a:t>
            </a:r>
            <a:r>
              <a:rPr lang="en-US" dirty="0" err="1"/>
              <a:t>herdmates</a:t>
            </a:r>
            <a:r>
              <a:rPr lang="en-US" dirty="0"/>
              <a:t> in the heifer barn. She will live here until she is a </a:t>
            </a:r>
            <a:r>
              <a:rPr lang="en-US" dirty="0" err="1"/>
              <a:t>prefresh</a:t>
            </a:r>
            <a:r>
              <a:rPr lang="en-US" dirty="0"/>
              <a:t> cow.</a:t>
            </a:r>
          </a:p>
          <a:p>
            <a:endParaRPr lang="en-US" dirty="0"/>
          </a:p>
        </p:txBody>
      </p:sp>
      <p:sp>
        <p:nvSpPr>
          <p:cNvPr id="6" name="Text Placeholder 5">
            <a:extLst>
              <a:ext uri="{FF2B5EF4-FFF2-40B4-BE49-F238E27FC236}">
                <a16:creationId xmlns:a16="http://schemas.microsoft.com/office/drawing/2014/main" id="{80FA501C-672E-4F9E-81B4-CCD6D47524C5}"/>
              </a:ext>
            </a:extLst>
          </p:cNvPr>
          <p:cNvSpPr>
            <a:spLocks noGrp="1"/>
          </p:cNvSpPr>
          <p:nvPr>
            <p:ph type="body" sz="quarter" idx="17"/>
          </p:nvPr>
        </p:nvSpPr>
        <p:spPr/>
        <p:txBody>
          <a:bodyPr>
            <a:normAutofit fontScale="92500"/>
          </a:bodyPr>
          <a:lstStyle/>
          <a:p>
            <a:endParaRPr lang="en-US" dirty="0"/>
          </a:p>
          <a:p>
            <a:r>
              <a:rPr lang="en-US" dirty="0"/>
              <a:t>[Calf name] now eats heifer TMR, this is made of corn silage, haylage, and custom mineral mix that continues to help develop her four stomach compartments.</a:t>
            </a:r>
          </a:p>
          <a:p>
            <a:endParaRPr lang="en-US" dirty="0"/>
          </a:p>
        </p:txBody>
      </p:sp>
      <p:sp>
        <p:nvSpPr>
          <p:cNvPr id="7" name="Text Placeholder 6">
            <a:extLst>
              <a:ext uri="{FF2B5EF4-FFF2-40B4-BE49-F238E27FC236}">
                <a16:creationId xmlns:a16="http://schemas.microsoft.com/office/drawing/2014/main" id="{922838A4-287A-4BE5-874D-502A953C31DF}"/>
              </a:ext>
            </a:extLst>
          </p:cNvPr>
          <p:cNvSpPr>
            <a:spLocks noGrp="1"/>
          </p:cNvSpPr>
          <p:nvPr>
            <p:ph type="body" sz="quarter" idx="18"/>
          </p:nvPr>
        </p:nvSpPr>
        <p:spPr>
          <a:xfrm>
            <a:off x="9436331" y="3358087"/>
            <a:ext cx="2573108" cy="1799466"/>
          </a:xfrm>
        </p:spPr>
        <p:txBody>
          <a:bodyPr/>
          <a:lstStyle/>
          <a:p>
            <a:pPr marL="0" indent="0" algn="ctr">
              <a:buNone/>
            </a:pPr>
            <a:r>
              <a:rPr lang="en-US" dirty="0"/>
              <a:t>[Calf name] still eats hay everyday – 10 to 12 pounds  per day! </a:t>
            </a:r>
          </a:p>
        </p:txBody>
      </p:sp>
    </p:spTree>
    <p:extLst>
      <p:ext uri="{BB962C8B-B14F-4D97-AF65-F5344CB8AC3E}">
        <p14:creationId xmlns:p14="http://schemas.microsoft.com/office/powerpoint/2010/main" val="428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9079C-7C4E-4D9F-A17F-D4F23A7B9DFC}"/>
              </a:ext>
            </a:extLst>
          </p:cNvPr>
          <p:cNvSpPr>
            <a:spLocks noGrp="1"/>
          </p:cNvSpPr>
          <p:nvPr>
            <p:ph sz="quarter" idx="10"/>
          </p:nvPr>
        </p:nvSpPr>
        <p:spPr/>
        <p:txBody>
          <a:bodyPr/>
          <a:lstStyle/>
          <a:p>
            <a:endParaRPr lang="en-US"/>
          </a:p>
        </p:txBody>
      </p:sp>
      <p:sp>
        <p:nvSpPr>
          <p:cNvPr id="3" name="Text Placeholder 2">
            <a:extLst>
              <a:ext uri="{FF2B5EF4-FFF2-40B4-BE49-F238E27FC236}">
                <a16:creationId xmlns:a16="http://schemas.microsoft.com/office/drawing/2014/main" id="{995F8E21-8CF4-4A53-8D7B-FE40F358493E}"/>
              </a:ext>
            </a:extLst>
          </p:cNvPr>
          <p:cNvSpPr>
            <a:spLocks noGrp="1"/>
          </p:cNvSpPr>
          <p:nvPr>
            <p:ph type="body" sz="quarter" idx="12"/>
          </p:nvPr>
        </p:nvSpPr>
        <p:spPr>
          <a:xfrm>
            <a:off x="6668999" y="263208"/>
            <a:ext cx="5058552" cy="4840109"/>
          </a:xfrm>
        </p:spPr>
        <p:txBody>
          <a:bodyPr anchor="t">
            <a:normAutofit/>
          </a:bodyPr>
          <a:lstStyle/>
          <a:p>
            <a:r>
              <a:rPr lang="en-US" sz="2000" b="1" dirty="0"/>
              <a:t>[Dam’s Name] </a:t>
            </a:r>
          </a:p>
          <a:p>
            <a:r>
              <a:rPr lang="en-US" sz="2000" dirty="0"/>
              <a:t>[Dam’s name] is due to have her next baby in the fall! </a:t>
            </a:r>
          </a:p>
          <a:p>
            <a:r>
              <a:rPr lang="en-US" sz="2000" dirty="0"/>
              <a:t>Click on the ultrasound video below to see how veterinarians “preg. check” the cows! </a:t>
            </a:r>
          </a:p>
        </p:txBody>
      </p:sp>
      <p:sp>
        <p:nvSpPr>
          <p:cNvPr id="4" name="Text Placeholder 3">
            <a:extLst>
              <a:ext uri="{FF2B5EF4-FFF2-40B4-BE49-F238E27FC236}">
                <a16:creationId xmlns:a16="http://schemas.microsoft.com/office/drawing/2014/main" id="{EAB0CB92-7FE0-4DE6-A33F-07D6666A5F5A}"/>
              </a:ext>
            </a:extLst>
          </p:cNvPr>
          <p:cNvSpPr>
            <a:spLocks noGrp="1"/>
          </p:cNvSpPr>
          <p:nvPr>
            <p:ph type="body" sz="quarter" idx="13"/>
          </p:nvPr>
        </p:nvSpPr>
        <p:spPr/>
        <p:txBody>
          <a:bodyPr anchor="ctr">
            <a:normAutofit/>
          </a:bodyPr>
          <a:lstStyle/>
          <a:p>
            <a:pPr algn="ctr"/>
            <a:r>
              <a:rPr lang="en-US" sz="2000" dirty="0">
                <a:solidFill>
                  <a:schemeClr val="bg1"/>
                </a:solidFill>
              </a:rPr>
              <a:t>Great to see you again kids! </a:t>
            </a:r>
          </a:p>
        </p:txBody>
      </p:sp>
      <p:sp>
        <p:nvSpPr>
          <p:cNvPr id="5" name="Text Placeholder 4">
            <a:extLst>
              <a:ext uri="{FF2B5EF4-FFF2-40B4-BE49-F238E27FC236}">
                <a16:creationId xmlns:a16="http://schemas.microsoft.com/office/drawing/2014/main" id="{B0280977-F56C-4CF0-9F54-5F4A24686943}"/>
              </a:ext>
            </a:extLst>
          </p:cNvPr>
          <p:cNvSpPr>
            <a:spLocks noGrp="1"/>
          </p:cNvSpPr>
          <p:nvPr>
            <p:ph type="body" sz="quarter" idx="14"/>
          </p:nvPr>
        </p:nvSpPr>
        <p:spPr/>
        <p:txBody>
          <a:bodyPr/>
          <a:lstStyle/>
          <a:p>
            <a:r>
              <a:rPr lang="en-US" dirty="0"/>
              <a:t>[Dam name]’s Update</a:t>
            </a:r>
          </a:p>
        </p:txBody>
      </p:sp>
      <p:pic>
        <p:nvPicPr>
          <p:cNvPr id="6" name="IMG_0159">
            <a:hlinkClick r:id="" action="ppaction://media"/>
            <a:extLst>
              <a:ext uri="{FF2B5EF4-FFF2-40B4-BE49-F238E27FC236}">
                <a16:creationId xmlns:a16="http://schemas.microsoft.com/office/drawing/2014/main" id="{B54643A0-37B3-42B4-8226-2563039AEB1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b="5322"/>
          <a:stretch>
            <a:fillRect/>
          </a:stretch>
        </p:blipFill>
        <p:spPr>
          <a:xfrm>
            <a:off x="6507479" y="2173594"/>
            <a:ext cx="5381593" cy="2929723"/>
          </a:xfrm>
          <a:prstGeom prst="rect">
            <a:avLst/>
          </a:prstGeom>
          <a:ln w="38100" cap="sq">
            <a:solidFill>
              <a:schemeClr val="bg1"/>
            </a:solidFill>
            <a:miter lim="800000"/>
          </a:ln>
        </p:spPr>
      </p:pic>
    </p:spTree>
    <p:extLst>
      <p:ext uri="{BB962C8B-B14F-4D97-AF65-F5344CB8AC3E}">
        <p14:creationId xmlns:p14="http://schemas.microsoft.com/office/powerpoint/2010/main" val="3314531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EEB007-5489-4BCD-9537-86D2E389B2AD}"/>
              </a:ext>
            </a:extLst>
          </p:cNvPr>
          <p:cNvSpPr>
            <a:spLocks noGrp="1"/>
          </p:cNvSpPr>
          <p:nvPr>
            <p:ph type="body" sz="quarter" idx="12"/>
          </p:nvPr>
        </p:nvSpPr>
        <p:spPr>
          <a:xfrm>
            <a:off x="174185" y="3647859"/>
            <a:ext cx="4830417" cy="2010741"/>
          </a:xfrm>
        </p:spPr>
        <p:txBody>
          <a:bodyPr/>
          <a:lstStyle/>
          <a:p>
            <a:r>
              <a:rPr lang="en-US" b="1" dirty="0"/>
              <a:t>Pre-Fresh Pen</a:t>
            </a:r>
          </a:p>
          <a:p>
            <a:r>
              <a:rPr lang="en-US" dirty="0"/>
              <a:t>About 1 month before [calf name] is due to have her baby (around 2 years old), she will be moved inside to a freshly bedded pen with a new TMR ration formulated perfectly for her diet needs. </a:t>
            </a:r>
          </a:p>
          <a:p>
            <a:r>
              <a:rPr lang="en-US" b="1" dirty="0"/>
              <a:t> </a:t>
            </a:r>
          </a:p>
        </p:txBody>
      </p:sp>
      <p:sp>
        <p:nvSpPr>
          <p:cNvPr id="8" name="Text Placeholder 7">
            <a:extLst>
              <a:ext uri="{FF2B5EF4-FFF2-40B4-BE49-F238E27FC236}">
                <a16:creationId xmlns:a16="http://schemas.microsoft.com/office/drawing/2014/main" id="{FF45C29B-8C69-4783-A34A-3CCD87F00271}"/>
              </a:ext>
            </a:extLst>
          </p:cNvPr>
          <p:cNvSpPr>
            <a:spLocks noGrp="1"/>
          </p:cNvSpPr>
          <p:nvPr>
            <p:ph type="body" sz="quarter" idx="13"/>
          </p:nvPr>
        </p:nvSpPr>
        <p:spPr/>
        <p:txBody>
          <a:bodyPr/>
          <a:lstStyle/>
          <a:p>
            <a:r>
              <a:rPr lang="en-US" b="1" dirty="0"/>
              <a:t>Having A Baby </a:t>
            </a:r>
          </a:p>
          <a:p>
            <a:r>
              <a:rPr lang="en-US" dirty="0"/>
              <a:t>Once [calf name] is 2 weeks away from her due date, she is moved again to a private pen so Farmer [your name] can keep a close eye on her, preparing for her to have her calf. </a:t>
            </a:r>
          </a:p>
          <a:p>
            <a:r>
              <a:rPr lang="en-US" dirty="0"/>
              <a:t>After she gives birth, the cycle of life starts all over again for her calf, and [calf name] finally joins the milking herd to become a productive member of [farm name]!</a:t>
            </a:r>
          </a:p>
          <a:p>
            <a:endParaRPr lang="en-US" dirty="0"/>
          </a:p>
        </p:txBody>
      </p:sp>
      <p:sp>
        <p:nvSpPr>
          <p:cNvPr id="9" name="Content Placeholder 8">
            <a:extLst>
              <a:ext uri="{FF2B5EF4-FFF2-40B4-BE49-F238E27FC236}">
                <a16:creationId xmlns:a16="http://schemas.microsoft.com/office/drawing/2014/main" id="{228E55E9-AF71-4CCD-A9F1-CFC9286F7E61}"/>
              </a:ext>
            </a:extLst>
          </p:cNvPr>
          <p:cNvSpPr>
            <a:spLocks noGrp="1"/>
          </p:cNvSpPr>
          <p:nvPr>
            <p:ph sz="quarter" idx="15"/>
          </p:nvPr>
        </p:nvSpPr>
        <p:spPr>
          <a:xfrm>
            <a:off x="348371" y="188843"/>
            <a:ext cx="4482046" cy="3320066"/>
          </a:xfrm>
        </p:spPr>
        <p:txBody>
          <a:bodyPr/>
          <a:lstStyle/>
          <a:p>
            <a:endParaRPr lang="en-US"/>
          </a:p>
        </p:txBody>
      </p:sp>
      <p:sp>
        <p:nvSpPr>
          <p:cNvPr id="10" name="Content Placeholder 9">
            <a:extLst>
              <a:ext uri="{FF2B5EF4-FFF2-40B4-BE49-F238E27FC236}">
                <a16:creationId xmlns:a16="http://schemas.microsoft.com/office/drawing/2014/main" id="{376BD06B-80F4-4B07-A09B-1FBF3A48B92D}"/>
              </a:ext>
            </a:extLst>
          </p:cNvPr>
          <p:cNvSpPr>
            <a:spLocks noGrp="1"/>
          </p:cNvSpPr>
          <p:nvPr>
            <p:ph sz="quarter" idx="16"/>
          </p:nvPr>
        </p:nvSpPr>
        <p:spPr>
          <a:xfrm>
            <a:off x="5950907" y="2836441"/>
            <a:ext cx="5419899" cy="2685010"/>
          </a:xfrm>
        </p:spPr>
        <p:txBody>
          <a:bodyPr/>
          <a:lstStyle/>
          <a:p>
            <a:endParaRPr lang="en-US"/>
          </a:p>
        </p:txBody>
      </p:sp>
      <p:sp>
        <p:nvSpPr>
          <p:cNvPr id="11" name="Text Placeholder 10">
            <a:extLst>
              <a:ext uri="{FF2B5EF4-FFF2-40B4-BE49-F238E27FC236}">
                <a16:creationId xmlns:a16="http://schemas.microsoft.com/office/drawing/2014/main" id="{C1A8280E-91FB-452F-9990-49613182E5FE}"/>
              </a:ext>
            </a:extLst>
          </p:cNvPr>
          <p:cNvSpPr>
            <a:spLocks noGrp="1"/>
          </p:cNvSpPr>
          <p:nvPr>
            <p:ph type="body" sz="quarter" idx="17"/>
          </p:nvPr>
        </p:nvSpPr>
        <p:spPr/>
        <p:txBody>
          <a:bodyPr>
            <a:normAutofit/>
          </a:bodyPr>
          <a:lstStyle/>
          <a:p>
            <a:pPr marL="0" indent="0" algn="r">
              <a:buNone/>
            </a:pPr>
            <a:r>
              <a:rPr lang="en-US" sz="4000" dirty="0"/>
              <a:t>[Calf’s name]’s Future</a:t>
            </a:r>
          </a:p>
        </p:txBody>
      </p:sp>
    </p:spTree>
    <p:extLst>
      <p:ext uri="{BB962C8B-B14F-4D97-AF65-F5344CB8AC3E}">
        <p14:creationId xmlns:p14="http://schemas.microsoft.com/office/powerpoint/2010/main" val="176909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EEB007-5489-4BCD-9537-86D2E389B2AD}"/>
              </a:ext>
            </a:extLst>
          </p:cNvPr>
          <p:cNvSpPr>
            <a:spLocks noGrp="1"/>
          </p:cNvSpPr>
          <p:nvPr>
            <p:ph type="body" sz="quarter" idx="12"/>
          </p:nvPr>
        </p:nvSpPr>
        <p:spPr>
          <a:xfrm>
            <a:off x="174185" y="3985789"/>
            <a:ext cx="4830417" cy="2010741"/>
          </a:xfrm>
        </p:spPr>
        <p:txBody>
          <a:bodyPr/>
          <a:lstStyle/>
          <a:p>
            <a:r>
              <a:rPr lang="en-US" b="1" dirty="0"/>
              <a:t>Life As A Milking Cow </a:t>
            </a:r>
            <a:endParaRPr lang="en-US" dirty="0"/>
          </a:p>
          <a:p>
            <a:r>
              <a:rPr lang="en-US" dirty="0"/>
              <a:t>In “adulthood” as a milking cow, [calf name] will be milked twice a day in the milking parlor. The milking processes only takes 5 to 10 minutes. </a:t>
            </a:r>
            <a:endParaRPr lang="en-US" b="1" dirty="0"/>
          </a:p>
        </p:txBody>
      </p:sp>
      <p:sp>
        <p:nvSpPr>
          <p:cNvPr id="8" name="Text Placeholder 7">
            <a:extLst>
              <a:ext uri="{FF2B5EF4-FFF2-40B4-BE49-F238E27FC236}">
                <a16:creationId xmlns:a16="http://schemas.microsoft.com/office/drawing/2014/main" id="{FF45C29B-8C69-4783-A34A-3CCD87F00271}"/>
              </a:ext>
            </a:extLst>
          </p:cNvPr>
          <p:cNvSpPr>
            <a:spLocks noGrp="1"/>
          </p:cNvSpPr>
          <p:nvPr>
            <p:ph type="body" sz="quarter" idx="13"/>
          </p:nvPr>
        </p:nvSpPr>
        <p:spPr/>
        <p:txBody>
          <a:bodyPr/>
          <a:lstStyle/>
          <a:p>
            <a:r>
              <a:rPr lang="en-US" b="1" dirty="0"/>
              <a:t>From Cow to You</a:t>
            </a:r>
          </a:p>
          <a:p>
            <a:r>
              <a:rPr lang="en-US" dirty="0"/>
              <a:t>After [calf name] is milked, the milk travels through clean pipes and is stored in the bulk tank to be kept cold until the milk truck picks up the milk. </a:t>
            </a:r>
          </a:p>
          <a:p>
            <a:r>
              <a:rPr lang="en-US" dirty="0"/>
              <a:t>The milk truck will take the milk to the processing plant to be pasteurized and get it ready to drink! From the plant, the milk will get sent to grocery stores, schools, restaurants, and more where people can enjoy it!  </a:t>
            </a:r>
          </a:p>
        </p:txBody>
      </p:sp>
      <p:sp>
        <p:nvSpPr>
          <p:cNvPr id="9" name="Content Placeholder 8">
            <a:extLst>
              <a:ext uri="{FF2B5EF4-FFF2-40B4-BE49-F238E27FC236}">
                <a16:creationId xmlns:a16="http://schemas.microsoft.com/office/drawing/2014/main" id="{228E55E9-AF71-4CCD-A9F1-CFC9286F7E61}"/>
              </a:ext>
            </a:extLst>
          </p:cNvPr>
          <p:cNvSpPr>
            <a:spLocks noGrp="1"/>
          </p:cNvSpPr>
          <p:nvPr>
            <p:ph sz="quarter" idx="15"/>
          </p:nvPr>
        </p:nvSpPr>
        <p:spPr>
          <a:xfrm>
            <a:off x="348370" y="188843"/>
            <a:ext cx="4830417" cy="3578087"/>
          </a:xfrm>
        </p:spPr>
        <p:txBody>
          <a:bodyPr/>
          <a:lstStyle/>
          <a:p>
            <a:endParaRPr lang="en-US" dirty="0"/>
          </a:p>
        </p:txBody>
      </p:sp>
      <p:sp>
        <p:nvSpPr>
          <p:cNvPr id="10" name="Content Placeholder 9">
            <a:extLst>
              <a:ext uri="{FF2B5EF4-FFF2-40B4-BE49-F238E27FC236}">
                <a16:creationId xmlns:a16="http://schemas.microsoft.com/office/drawing/2014/main" id="{376BD06B-80F4-4B07-A09B-1FBF3A48B92D}"/>
              </a:ext>
            </a:extLst>
          </p:cNvPr>
          <p:cNvSpPr>
            <a:spLocks noGrp="1"/>
          </p:cNvSpPr>
          <p:nvPr>
            <p:ph sz="quarter" idx="16"/>
          </p:nvPr>
        </p:nvSpPr>
        <p:spPr>
          <a:xfrm>
            <a:off x="5478085" y="2733261"/>
            <a:ext cx="6365543" cy="2852530"/>
          </a:xfrm>
        </p:spPr>
        <p:txBody>
          <a:bodyPr/>
          <a:lstStyle/>
          <a:p>
            <a:endParaRPr lang="en-US"/>
          </a:p>
        </p:txBody>
      </p:sp>
      <p:sp>
        <p:nvSpPr>
          <p:cNvPr id="11" name="Text Placeholder 10">
            <a:extLst>
              <a:ext uri="{FF2B5EF4-FFF2-40B4-BE49-F238E27FC236}">
                <a16:creationId xmlns:a16="http://schemas.microsoft.com/office/drawing/2014/main" id="{C1A8280E-91FB-452F-9990-49613182E5FE}"/>
              </a:ext>
            </a:extLst>
          </p:cNvPr>
          <p:cNvSpPr>
            <a:spLocks noGrp="1"/>
          </p:cNvSpPr>
          <p:nvPr>
            <p:ph type="body" sz="quarter" idx="17"/>
          </p:nvPr>
        </p:nvSpPr>
        <p:spPr/>
        <p:txBody>
          <a:bodyPr>
            <a:normAutofit/>
          </a:bodyPr>
          <a:lstStyle/>
          <a:p>
            <a:pPr marL="0" indent="0" algn="r">
              <a:buNone/>
            </a:pPr>
            <a:r>
              <a:rPr lang="en-US" sz="4000" dirty="0"/>
              <a:t>[Calf’s name]’s Future</a:t>
            </a:r>
          </a:p>
        </p:txBody>
      </p:sp>
    </p:spTree>
    <p:extLst>
      <p:ext uri="{BB962C8B-B14F-4D97-AF65-F5344CB8AC3E}">
        <p14:creationId xmlns:p14="http://schemas.microsoft.com/office/powerpoint/2010/main" val="43799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5F1557E93E440AE2951D5EC239478" ma:contentTypeVersion="13" ma:contentTypeDescription="Create a new document." ma:contentTypeScope="" ma:versionID="950041290cfbcd2f23b20946b4e084eb">
  <xsd:schema xmlns:xsd="http://www.w3.org/2001/XMLSchema" xmlns:xs="http://www.w3.org/2001/XMLSchema" xmlns:p="http://schemas.microsoft.com/office/2006/metadata/properties" xmlns:ns3="9f28d153-14d9-4b86-964f-ff6f076764db" xmlns:ns4="6ae010d4-be0e-4dd8-bc10-6277e7bd0faa" targetNamespace="http://schemas.microsoft.com/office/2006/metadata/properties" ma:root="true" ma:fieldsID="1081f5b47ac677ac4afc86a77e6d2d7b" ns3:_="" ns4:_="">
    <xsd:import namespace="9f28d153-14d9-4b86-964f-ff6f076764db"/>
    <xsd:import namespace="6ae010d4-be0e-4dd8-bc10-6277e7bd0fa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8d153-14d9-4b86-964f-ff6f076764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e010d4-be0e-4dd8-bc10-6277e7bd0f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DE2A13-298A-4F0B-BA9F-B952A00DA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28d153-14d9-4b86-964f-ff6f076764db"/>
    <ds:schemaRef ds:uri="6ae010d4-be0e-4dd8-bc10-6277e7bd0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D65A01-EE1F-4294-ADF2-4A78115BD0CD}">
  <ds:schemaRefs>
    <ds:schemaRef ds:uri="http://schemas.microsoft.com/office/2006/metadata/properties"/>
    <ds:schemaRef ds:uri="http://purl.org/dc/dcmitype/"/>
    <ds:schemaRef ds:uri="6ae010d4-be0e-4dd8-bc10-6277e7bd0fa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9f28d153-14d9-4b86-964f-ff6f076764db"/>
    <ds:schemaRef ds:uri="http://purl.org/dc/terms/"/>
  </ds:schemaRefs>
</ds:datastoreItem>
</file>

<file path=customXml/itemProps3.xml><?xml version="1.0" encoding="utf-8"?>
<ds:datastoreItem xmlns:ds="http://schemas.openxmlformats.org/officeDocument/2006/customXml" ds:itemID="{6339CEBE-9A92-4DE4-950B-09A0065B04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8546</TotalTime>
  <Words>1401</Words>
  <Application>Microsoft Office PowerPoint</Application>
  <PresentationFormat>Widescreen</PresentationFormat>
  <Paragraphs>87</Paragraphs>
  <Slides>13</Slides>
  <Notes>13</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Calf Name!</dc:title>
  <dc:creator>Brittany Haag</dc:creator>
  <cp:lastModifiedBy>Jayne Sebright</cp:lastModifiedBy>
  <cp:revision>159</cp:revision>
  <dcterms:created xsi:type="dcterms:W3CDTF">2019-09-26T15:06:38Z</dcterms:created>
  <dcterms:modified xsi:type="dcterms:W3CDTF">2022-09-23T17:50:56Z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0x0101003D25F1557E93E440AE2951D5EC239478</vt:lpwstr>
  </property>
</Properties>
</file>