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sldIdLst>
    <p:sldId id="289" r:id="rId6"/>
    <p:sldId id="296" r:id="rId7"/>
    <p:sldId id="291" r:id="rId8"/>
    <p:sldId id="292" r:id="rId9"/>
    <p:sldId id="297" r:id="rId10"/>
    <p:sldId id="298" r:id="rId11"/>
    <p:sldId id="293" r:id="rId12"/>
    <p:sldId id="299" r:id="rId13"/>
    <p:sldId id="300" r:id="rId14"/>
    <p:sldId id="301" r:id="rId15"/>
    <p:sldId id="302"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Snyder" initials="BS" lastIdx="3" clrIdx="0">
    <p:extLst>
      <p:ext uri="{19B8F6BF-5375-455C-9EA6-DF929625EA0E}">
        <p15:presenceInfo xmlns:p15="http://schemas.microsoft.com/office/powerpoint/2012/main" userId="S::bsnyder@centerfordairyexcellence.org::b11b28ad-ee17-4e42-b6e8-38c942462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4AC"/>
    <a:srgbClr val="B6D789"/>
    <a:srgbClr val="7CB82F"/>
    <a:srgbClr val="70AD47"/>
    <a:srgbClr val="E8F2E2"/>
    <a:srgbClr val="DDECD4"/>
    <a:srgbClr val="C0D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4606" autoAdjust="0"/>
  </p:normalViewPr>
  <p:slideViewPr>
    <p:cSldViewPr snapToGrid="0">
      <p:cViewPr varScale="1">
        <p:scale>
          <a:sx n="67" d="100"/>
          <a:sy n="67" d="100"/>
        </p:scale>
        <p:origin x="13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68568-CBBA-48F5-86B2-984E3F412E68}"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36D4C-22A6-4FE4-9123-A6EB1E5A700C}" type="slidenum">
              <a:rPr lang="en-US" smtClean="0"/>
              <a:t>‹#›</a:t>
            </a:fld>
            <a:endParaRPr lang="en-US"/>
          </a:p>
        </p:txBody>
      </p:sp>
    </p:spTree>
    <p:extLst>
      <p:ext uri="{BB962C8B-B14F-4D97-AF65-F5344CB8AC3E}">
        <p14:creationId xmlns:p14="http://schemas.microsoft.com/office/powerpoint/2010/main" val="168895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a:t>
            </a:r>
            <a:r>
              <a:rPr lang="en-US" b="0" dirty="0"/>
              <a:t> </a:t>
            </a:r>
            <a:r>
              <a:rPr lang="en-US" dirty="0"/>
              <a:t>Use this slide to add a picture or video of the calf. Replace the text in brackets for what it says inside of them. Don’t forget to remove the brackets from the final sentence! Click on the picture or media icons to add a picture or video to the slide!</a:t>
            </a:r>
          </a:p>
        </p:txBody>
      </p:sp>
      <p:sp>
        <p:nvSpPr>
          <p:cNvPr id="4" name="Slide Number Placeholder 3"/>
          <p:cNvSpPr>
            <a:spLocks noGrp="1"/>
          </p:cNvSpPr>
          <p:nvPr>
            <p:ph type="sldNum" sz="quarter" idx="5"/>
          </p:nvPr>
        </p:nvSpPr>
        <p:spPr/>
        <p:txBody>
          <a:bodyPr/>
          <a:lstStyle/>
          <a:p>
            <a:fld id="{47D36D4C-22A6-4FE4-9123-A6EB1E5A700C}" type="slidenum">
              <a:rPr lang="en-US" smtClean="0"/>
              <a:t>1</a:t>
            </a:fld>
            <a:endParaRPr lang="en-US"/>
          </a:p>
        </p:txBody>
      </p:sp>
    </p:spTree>
    <p:extLst>
      <p:ext uri="{BB962C8B-B14F-4D97-AF65-F5344CB8AC3E}">
        <p14:creationId xmlns:p14="http://schemas.microsoft.com/office/powerpoint/2010/main" val="264058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calves live on pasture at 3 months old. Delete the other housing slides.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10</a:t>
            </a:fld>
            <a:endParaRPr lang="en-US"/>
          </a:p>
        </p:txBody>
      </p:sp>
    </p:spTree>
    <p:extLst>
      <p:ext uri="{BB962C8B-B14F-4D97-AF65-F5344CB8AC3E}">
        <p14:creationId xmlns:p14="http://schemas.microsoft.com/office/powerpoint/2010/main" val="358518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This is the dam’s update slide. Add a picture or video of the dam and fill out any information in the brackets.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11</a:t>
            </a:fld>
            <a:endParaRPr lang="en-US"/>
          </a:p>
        </p:txBody>
      </p:sp>
    </p:spTree>
    <p:extLst>
      <p:ext uri="{BB962C8B-B14F-4D97-AF65-F5344CB8AC3E}">
        <p14:creationId xmlns:p14="http://schemas.microsoft.com/office/powerpoint/2010/main" val="100887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a picture or video of your calf.</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12</a:t>
            </a:fld>
            <a:endParaRPr lang="en-US"/>
          </a:p>
        </p:txBody>
      </p:sp>
    </p:spTree>
    <p:extLst>
      <p:ext uri="{BB962C8B-B14F-4D97-AF65-F5344CB8AC3E}">
        <p14:creationId xmlns:p14="http://schemas.microsoft.com/office/powerpoint/2010/main" val="137488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(Same as update 1) Use the icons to insert an arial picture or video of your farm that will fill the entire background. Add your farm name and you are all done!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13</a:t>
            </a:fld>
            <a:endParaRPr lang="en-US"/>
          </a:p>
        </p:txBody>
      </p:sp>
    </p:spTree>
    <p:extLst>
      <p:ext uri="{BB962C8B-B14F-4D97-AF65-F5344CB8AC3E}">
        <p14:creationId xmlns:p14="http://schemas.microsoft.com/office/powerpoint/2010/main" val="223602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the Calf’s name and birthdate at the top of the slide. Then add the updated information. Add 2 pictures or videos of the calf to show how much she has grown!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2</a:t>
            </a:fld>
            <a:endParaRPr lang="en-US"/>
          </a:p>
        </p:txBody>
      </p:sp>
    </p:spTree>
    <p:extLst>
      <p:ext uri="{BB962C8B-B14F-4D97-AF65-F5344CB8AC3E}">
        <p14:creationId xmlns:p14="http://schemas.microsoft.com/office/powerpoint/2010/main" val="34239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a picture of your calf and insert her name in the brackets. If she wasn’t vaccinated at 3 months, change it to when she was.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3</a:t>
            </a:fld>
            <a:endParaRPr lang="en-US"/>
          </a:p>
        </p:txBody>
      </p:sp>
    </p:spTree>
    <p:extLst>
      <p:ext uri="{BB962C8B-B14F-4D97-AF65-F5344CB8AC3E}">
        <p14:creationId xmlns:p14="http://schemas.microsoft.com/office/powerpoint/2010/main" val="395044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farm feeds sweet grain pellet mix and hay to 3-month-old calves. Delete the other two diet slides.</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4</a:t>
            </a:fld>
            <a:endParaRPr lang="en-US"/>
          </a:p>
        </p:txBody>
      </p:sp>
    </p:spTree>
    <p:extLst>
      <p:ext uri="{BB962C8B-B14F-4D97-AF65-F5344CB8AC3E}">
        <p14:creationId xmlns:p14="http://schemas.microsoft.com/office/powerpoint/2010/main" val="134343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farm feeds calf starter corn mix and hay to 3-month-old calves. Delete the other two diet slides.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5</a:t>
            </a:fld>
            <a:endParaRPr lang="en-US"/>
          </a:p>
        </p:txBody>
      </p:sp>
    </p:spTree>
    <p:extLst>
      <p:ext uri="{BB962C8B-B14F-4D97-AF65-F5344CB8AC3E}">
        <p14:creationId xmlns:p14="http://schemas.microsoft.com/office/powerpoint/2010/main" val="389463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farm feeds corn and soybean mix and hay to 3-month-old calves. Delete the other two diet slides.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6</a:t>
            </a:fld>
            <a:endParaRPr lang="en-US"/>
          </a:p>
        </p:txBody>
      </p:sp>
    </p:spTree>
    <p:extLst>
      <p:ext uri="{BB962C8B-B14F-4D97-AF65-F5344CB8AC3E}">
        <p14:creationId xmlns:p14="http://schemas.microsoft.com/office/powerpoint/2010/main" val="14507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calf lives in group housing at 3 months old. Delete the other housing slides.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7</a:t>
            </a:fld>
            <a:endParaRPr lang="en-US"/>
          </a:p>
        </p:txBody>
      </p:sp>
    </p:spTree>
    <p:extLst>
      <p:ext uri="{BB962C8B-B14F-4D97-AF65-F5344CB8AC3E}">
        <p14:creationId xmlns:p14="http://schemas.microsoft.com/office/powerpoint/2010/main" val="293888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calf lives in a hutch at 3 months old. Delete the other housing slides. </a:t>
            </a:r>
          </a:p>
        </p:txBody>
      </p:sp>
      <p:sp>
        <p:nvSpPr>
          <p:cNvPr id="4" name="Slide Number Placeholder 3"/>
          <p:cNvSpPr>
            <a:spLocks noGrp="1"/>
          </p:cNvSpPr>
          <p:nvPr>
            <p:ph type="sldNum" sz="quarter" idx="5"/>
          </p:nvPr>
        </p:nvSpPr>
        <p:spPr/>
        <p:txBody>
          <a:bodyPr/>
          <a:lstStyle/>
          <a:p>
            <a:fld id="{47D36D4C-22A6-4FE4-9123-A6EB1E5A700C}" type="slidenum">
              <a:rPr lang="en-US" smtClean="0"/>
              <a:t>8</a:t>
            </a:fld>
            <a:endParaRPr lang="en-US"/>
          </a:p>
        </p:txBody>
      </p:sp>
    </p:spTree>
    <p:extLst>
      <p:ext uri="{BB962C8B-B14F-4D97-AF65-F5344CB8AC3E}">
        <p14:creationId xmlns:p14="http://schemas.microsoft.com/office/powerpoint/2010/main" val="401288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calf lives in an individual pen at 3 months old. Delete the other housing slides. </a:t>
            </a:r>
          </a:p>
          <a:p>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9</a:t>
            </a:fld>
            <a:endParaRPr lang="en-US"/>
          </a:p>
        </p:txBody>
      </p:sp>
    </p:spTree>
    <p:extLst>
      <p:ext uri="{BB962C8B-B14F-4D97-AF65-F5344CB8AC3E}">
        <p14:creationId xmlns:p14="http://schemas.microsoft.com/office/powerpoint/2010/main" val="4259930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DDCA7E-96D2-4AF9-BD73-53033D21D534}"/>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p:nvPr>
        </p:nvSpPr>
        <p:spPr>
          <a:xfrm>
            <a:off x="3351571" y="4574709"/>
            <a:ext cx="5488857" cy="1045067"/>
          </a:xfrm>
          <a:noFill/>
          <a:ln>
            <a:noFill/>
          </a:ln>
        </p:spPr>
        <p:txBody>
          <a:bodyPr anchor="ctr">
            <a:noAutofit/>
          </a:bodyPr>
          <a:lstStyle>
            <a:lvl1pPr marL="0" indent="0" algn="ctr">
              <a:buNone/>
              <a:defRPr sz="2000">
                <a:solidFill>
                  <a:schemeClr val="bg1"/>
                </a:solidFill>
              </a:defRPr>
            </a:lvl1pPr>
          </a:lstStyle>
          <a:p>
            <a:endParaRPr lang="en-US" dirty="0"/>
          </a:p>
        </p:txBody>
      </p:sp>
      <p:sp>
        <p:nvSpPr>
          <p:cNvPr id="22" name="Text Placeholder 21">
            <a:extLst>
              <a:ext uri="{FF2B5EF4-FFF2-40B4-BE49-F238E27FC236}">
                <a16:creationId xmlns:a16="http://schemas.microsoft.com/office/drawing/2014/main" id="{B53E4439-DAC7-45D1-B347-BDC1339D46A7}"/>
              </a:ext>
            </a:extLst>
          </p:cNvPr>
          <p:cNvSpPr>
            <a:spLocks noGrp="1"/>
          </p:cNvSpPr>
          <p:nvPr>
            <p:ph type="body" sz="quarter" idx="14"/>
          </p:nvPr>
        </p:nvSpPr>
        <p:spPr>
          <a:xfrm>
            <a:off x="0" y="5797485"/>
            <a:ext cx="12192000" cy="1060515"/>
          </a:xfrm>
        </p:spPr>
        <p:txBody>
          <a:bodyPr anchor="ctr">
            <a:noAutofit/>
          </a:bodyPr>
          <a:lstStyle>
            <a:lvl1pPr marL="0" indent="0">
              <a:buNone/>
              <a:defRPr sz="4000"/>
            </a:lvl1pPr>
          </a:lstStyle>
          <a:p>
            <a:pPr lvl="0"/>
            <a:endParaRPr lang="en-US" dirty="0"/>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2415540" y="251721"/>
            <a:ext cx="7360920" cy="4145280"/>
          </a:xfrm>
          <a:ln w="38100" cap="sq">
            <a:solidFill>
              <a:schemeClr val="bg1"/>
            </a:solidFill>
            <a:miter lim="800000"/>
          </a:ln>
        </p:spPr>
        <p:txBody>
          <a:bodyPr/>
          <a:lstStyle>
            <a:lvl1pPr>
              <a:defRPr/>
            </a:lvl1pPr>
          </a:lstStyle>
          <a:p>
            <a:pPr lvl="0"/>
            <a:r>
              <a:rPr lang="en-US" dirty="0"/>
              <a:t>Picture or Video</a:t>
            </a:r>
          </a:p>
        </p:txBody>
      </p:sp>
      <p:pic>
        <p:nvPicPr>
          <p:cNvPr id="11" name="Picture 10">
            <a:extLst>
              <a:ext uri="{FF2B5EF4-FFF2-40B4-BE49-F238E27FC236}">
                <a16:creationId xmlns:a16="http://schemas.microsoft.com/office/drawing/2014/main" id="{52070563-1743-40BB-AF7D-B03183980E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Tree>
    <p:extLst>
      <p:ext uri="{BB962C8B-B14F-4D97-AF65-F5344CB8AC3E}">
        <p14:creationId xmlns:p14="http://schemas.microsoft.com/office/powerpoint/2010/main" val="12570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3535"/>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5" name="Text Placeholder 14">
            <a:extLst>
              <a:ext uri="{FF2B5EF4-FFF2-40B4-BE49-F238E27FC236}">
                <a16:creationId xmlns:a16="http://schemas.microsoft.com/office/drawing/2014/main" id="{32ACEB59-CA9A-4A1B-A019-A55D485D59F9}"/>
              </a:ext>
            </a:extLst>
          </p:cNvPr>
          <p:cNvSpPr>
            <a:spLocks noGrp="1"/>
          </p:cNvSpPr>
          <p:nvPr>
            <p:ph type="body" sz="quarter" idx="12" hasCustomPrompt="1"/>
          </p:nvPr>
        </p:nvSpPr>
        <p:spPr>
          <a:xfrm>
            <a:off x="209217" y="4573753"/>
            <a:ext cx="5733262"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hasCustomPrompt="1"/>
          </p:nvPr>
        </p:nvSpPr>
        <p:spPr>
          <a:xfrm>
            <a:off x="6248656" y="4573752"/>
            <a:ext cx="5733262"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22" name="Text Placeholder 21">
            <a:extLst>
              <a:ext uri="{FF2B5EF4-FFF2-40B4-BE49-F238E27FC236}">
                <a16:creationId xmlns:a16="http://schemas.microsoft.com/office/drawing/2014/main" id="{B53E4439-DAC7-45D1-B347-BDC1339D46A7}"/>
              </a:ext>
            </a:extLst>
          </p:cNvPr>
          <p:cNvSpPr>
            <a:spLocks noGrp="1"/>
          </p:cNvSpPr>
          <p:nvPr>
            <p:ph type="body" sz="quarter" idx="14"/>
          </p:nvPr>
        </p:nvSpPr>
        <p:spPr>
          <a:xfrm>
            <a:off x="0" y="5797485"/>
            <a:ext cx="12192000" cy="1060515"/>
          </a:xfrm>
        </p:spPr>
        <p:txBody>
          <a:bodyPr anchor="ctr">
            <a:noAutofit/>
          </a:bodyPr>
          <a:lstStyle>
            <a:lvl1pPr marL="0" indent="0" algn="r">
              <a:buNone/>
              <a:defRPr sz="4000"/>
            </a:lvl1pPr>
          </a:lstStyle>
          <a:p>
            <a:pPr lvl="0"/>
            <a:endParaRPr lang="en-US" dirty="0"/>
          </a:p>
        </p:txBody>
      </p:sp>
      <p:sp>
        <p:nvSpPr>
          <p:cNvPr id="3" name="Content Placeholder 2">
            <a:extLst>
              <a:ext uri="{FF2B5EF4-FFF2-40B4-BE49-F238E27FC236}">
                <a16:creationId xmlns:a16="http://schemas.microsoft.com/office/drawing/2014/main" id="{716E4D8C-D175-4A93-B16B-40B118829435}"/>
              </a:ext>
            </a:extLst>
          </p:cNvPr>
          <p:cNvSpPr>
            <a:spLocks noGrp="1"/>
          </p:cNvSpPr>
          <p:nvPr>
            <p:ph sz="quarter" idx="15" hasCustomPrompt="1"/>
          </p:nvPr>
        </p:nvSpPr>
        <p:spPr>
          <a:xfrm>
            <a:off x="209217" y="285841"/>
            <a:ext cx="5733262" cy="4077042"/>
          </a:xfrm>
          <a:ln w="38100" cap="sq">
            <a:solidFill>
              <a:schemeClr val="bg1"/>
            </a:solidFill>
            <a:miter lim="800000"/>
          </a:ln>
        </p:spPr>
        <p:txBody>
          <a:bodyPr/>
          <a:lstStyle>
            <a:lvl1pPr>
              <a:defRPr/>
            </a:lvl1pPr>
          </a:lstStyle>
          <a:p>
            <a:pPr lvl="0"/>
            <a:r>
              <a:rPr lang="en-US" dirty="0"/>
              <a:t>Picture or Video</a:t>
            </a:r>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6248655" y="285841"/>
            <a:ext cx="5733262" cy="4057650"/>
          </a:xfrm>
          <a:ln w="38100" cap="sq">
            <a:solidFill>
              <a:schemeClr val="bg1"/>
            </a:solidFill>
            <a:miter lim="800000"/>
          </a:ln>
        </p:spPr>
        <p:txBody>
          <a:bodyPr/>
          <a:lstStyle>
            <a:lvl1pPr>
              <a:defRPr/>
            </a:lvl1pPr>
          </a:lstStyle>
          <a:p>
            <a:pPr lvl="0"/>
            <a:r>
              <a:rPr lang="en-US" dirty="0"/>
              <a:t>Picture or Video</a:t>
            </a:r>
          </a:p>
        </p:txBody>
      </p:sp>
      <p:pic>
        <p:nvPicPr>
          <p:cNvPr id="10" name="Picture 9">
            <a:extLst>
              <a:ext uri="{FF2B5EF4-FFF2-40B4-BE49-F238E27FC236}">
                <a16:creationId xmlns:a16="http://schemas.microsoft.com/office/drawing/2014/main" id="{BEE2F24E-8366-4554-B734-BDC2B5656D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299833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5" name="Text Placeholder 14">
            <a:extLst>
              <a:ext uri="{FF2B5EF4-FFF2-40B4-BE49-F238E27FC236}">
                <a16:creationId xmlns:a16="http://schemas.microsoft.com/office/drawing/2014/main" id="{32ACEB59-CA9A-4A1B-A019-A55D485D59F9}"/>
              </a:ext>
            </a:extLst>
          </p:cNvPr>
          <p:cNvSpPr>
            <a:spLocks noGrp="1"/>
          </p:cNvSpPr>
          <p:nvPr>
            <p:ph type="body" sz="quarter" idx="12" hasCustomPrompt="1"/>
          </p:nvPr>
        </p:nvSpPr>
        <p:spPr>
          <a:xfrm>
            <a:off x="180935" y="4535145"/>
            <a:ext cx="5757951"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hasCustomPrompt="1"/>
          </p:nvPr>
        </p:nvSpPr>
        <p:spPr>
          <a:xfrm>
            <a:off x="6252246" y="4541548"/>
            <a:ext cx="5757951"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3" name="Content Placeholder 2">
            <a:extLst>
              <a:ext uri="{FF2B5EF4-FFF2-40B4-BE49-F238E27FC236}">
                <a16:creationId xmlns:a16="http://schemas.microsoft.com/office/drawing/2014/main" id="{716E4D8C-D175-4A93-B16B-40B118829435}"/>
              </a:ext>
            </a:extLst>
          </p:cNvPr>
          <p:cNvSpPr>
            <a:spLocks noGrp="1"/>
          </p:cNvSpPr>
          <p:nvPr>
            <p:ph sz="quarter" idx="15" hasCustomPrompt="1"/>
          </p:nvPr>
        </p:nvSpPr>
        <p:spPr>
          <a:xfrm>
            <a:off x="180935" y="285841"/>
            <a:ext cx="5757952" cy="4077042"/>
          </a:xfrm>
          <a:ln w="38100" cap="sq">
            <a:solidFill>
              <a:schemeClr val="bg1"/>
            </a:solidFill>
            <a:miter lim="800000"/>
          </a:ln>
        </p:spPr>
        <p:txBody>
          <a:bodyPr/>
          <a:lstStyle>
            <a:lvl1pPr>
              <a:defRPr/>
            </a:lvl1pPr>
          </a:lstStyle>
          <a:p>
            <a:pPr lvl="0"/>
            <a:r>
              <a:rPr lang="en-US" dirty="0"/>
              <a:t>Picture or Video</a:t>
            </a:r>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6252246" y="285841"/>
            <a:ext cx="5757951" cy="4057650"/>
          </a:xfrm>
          <a:ln w="38100" cap="sq">
            <a:solidFill>
              <a:schemeClr val="bg1"/>
            </a:solidFill>
            <a:miter lim="800000"/>
          </a:ln>
        </p:spPr>
        <p:txBody>
          <a:bodyPr/>
          <a:lstStyle>
            <a:lvl1pPr>
              <a:defRPr/>
            </a:lvl1pPr>
          </a:lstStyle>
          <a:p>
            <a:pPr lvl="0"/>
            <a:r>
              <a:rPr lang="en-US" dirty="0"/>
              <a:t>Picture or Video</a:t>
            </a:r>
          </a:p>
        </p:txBody>
      </p:sp>
      <p:sp>
        <p:nvSpPr>
          <p:cNvPr id="10" name="TextBox 9">
            <a:extLst>
              <a:ext uri="{FF2B5EF4-FFF2-40B4-BE49-F238E27FC236}">
                <a16:creationId xmlns:a16="http://schemas.microsoft.com/office/drawing/2014/main" id="{38905D2F-1E24-4B25-B266-5C8F5DE38059}"/>
              </a:ext>
            </a:extLst>
          </p:cNvPr>
          <p:cNvSpPr txBox="1"/>
          <p:nvPr userDrawn="1"/>
        </p:nvSpPr>
        <p:spPr>
          <a:xfrm>
            <a:off x="3261674" y="5797486"/>
            <a:ext cx="8930326" cy="1055802"/>
          </a:xfrm>
          <a:prstGeom prst="rect">
            <a:avLst/>
          </a:prstGeom>
          <a:noFill/>
        </p:spPr>
        <p:txBody>
          <a:bodyPr wrap="square" rtlCol="0" anchor="ctr">
            <a:noAutofit/>
          </a:bodyPr>
          <a:lstStyle/>
          <a:p>
            <a:pPr algn="r"/>
            <a:endParaRPr lang="en-US" sz="4000" dirty="0"/>
          </a:p>
        </p:txBody>
      </p:sp>
      <p:pic>
        <p:nvPicPr>
          <p:cNvPr id="11" name="Picture 10">
            <a:extLst>
              <a:ext uri="{FF2B5EF4-FFF2-40B4-BE49-F238E27FC236}">
                <a16:creationId xmlns:a16="http://schemas.microsoft.com/office/drawing/2014/main" id="{3030D1AA-C7CD-4640-B1BF-511BBA9A5B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289266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E4ED0F-F048-4336-845B-2A32190769B0}"/>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D485C88E-48FF-47DC-82C8-1D016D888138}"/>
              </a:ext>
            </a:extLst>
          </p:cNvPr>
          <p:cNvSpPr>
            <a:spLocks noGrp="1"/>
          </p:cNvSpPr>
          <p:nvPr>
            <p:ph idx="1" hasCustomPrompt="1"/>
          </p:nvPr>
        </p:nvSpPr>
        <p:spPr>
          <a:xfrm>
            <a:off x="376286" y="216817"/>
            <a:ext cx="5638015" cy="4161219"/>
          </a:xfrm>
          <a:ln w="38100" cap="sq">
            <a:solidFill>
              <a:schemeClr val="bg1"/>
            </a:solidFill>
            <a:miter lim="800000"/>
          </a:ln>
        </p:spPr>
        <p:txBody>
          <a:bodyPr/>
          <a:lstStyle>
            <a:lvl1pPr marL="457200" indent="-457200">
              <a:buFont typeface="Arial" panose="020B0604020202020204" pitchFamily="34" charset="0"/>
              <a:buChar char="•"/>
              <a:defRPr/>
            </a:lvl1pPr>
          </a:lstStyle>
          <a:p>
            <a:pPr lvl="0"/>
            <a:r>
              <a:rPr lang="en-US" dirty="0"/>
              <a:t>Picture or Video</a:t>
            </a:r>
          </a:p>
        </p:txBody>
      </p:sp>
      <p:sp>
        <p:nvSpPr>
          <p:cNvPr id="7" name="Text Placeholder 6">
            <a:extLst>
              <a:ext uri="{FF2B5EF4-FFF2-40B4-BE49-F238E27FC236}">
                <a16:creationId xmlns:a16="http://schemas.microsoft.com/office/drawing/2014/main" id="{058EAD04-48D2-44D0-B166-D53FD30AEEE5}"/>
              </a:ext>
            </a:extLst>
          </p:cNvPr>
          <p:cNvSpPr>
            <a:spLocks noGrp="1"/>
          </p:cNvSpPr>
          <p:nvPr>
            <p:ph type="body" sz="quarter" idx="10"/>
          </p:nvPr>
        </p:nvSpPr>
        <p:spPr>
          <a:xfrm>
            <a:off x="376237" y="4635500"/>
            <a:ext cx="5638015" cy="936625"/>
          </a:xfrm>
        </p:spPr>
        <p:txBody>
          <a:bodyPr anchor="ctr">
            <a:normAutofit/>
          </a:bodyPr>
          <a:lstStyle>
            <a:lvl1pPr marL="0" indent="0" algn="ctr">
              <a:buNone/>
              <a:defRPr sz="2000">
                <a:solidFill>
                  <a:schemeClr val="bg1"/>
                </a:solidFill>
              </a:defRPr>
            </a:lvl1pPr>
          </a:lstStyle>
          <a:p>
            <a:pPr lvl="0"/>
            <a:endParaRPr lang="en-US" dirty="0"/>
          </a:p>
        </p:txBody>
      </p:sp>
      <p:sp>
        <p:nvSpPr>
          <p:cNvPr id="10" name="Text Placeholder 9">
            <a:extLst>
              <a:ext uri="{FF2B5EF4-FFF2-40B4-BE49-F238E27FC236}">
                <a16:creationId xmlns:a16="http://schemas.microsoft.com/office/drawing/2014/main" id="{2B825656-ADEF-4E1B-A708-D4BF7599AE68}"/>
              </a:ext>
            </a:extLst>
          </p:cNvPr>
          <p:cNvSpPr>
            <a:spLocks noGrp="1"/>
          </p:cNvSpPr>
          <p:nvPr>
            <p:ph type="body" sz="quarter" idx="11"/>
          </p:nvPr>
        </p:nvSpPr>
        <p:spPr>
          <a:xfrm>
            <a:off x="6292620" y="217488"/>
            <a:ext cx="5245330" cy="2233481"/>
          </a:xfrm>
        </p:spPr>
        <p:txBody>
          <a:bodyPr anchor="ctr">
            <a:normAutofit/>
          </a:bodyPr>
          <a:lstStyle>
            <a:lvl1pPr marL="0" indent="0" algn="ctr">
              <a:buNone/>
              <a:defRPr sz="2000">
                <a:solidFill>
                  <a:schemeClr val="bg1"/>
                </a:solidFill>
              </a:defRPr>
            </a:lvl1pPr>
          </a:lstStyle>
          <a:p>
            <a:pPr lvl="0"/>
            <a:endParaRPr lang="en-US" dirty="0"/>
          </a:p>
        </p:txBody>
      </p:sp>
      <p:sp>
        <p:nvSpPr>
          <p:cNvPr id="15" name="Text Placeholder 14">
            <a:extLst>
              <a:ext uri="{FF2B5EF4-FFF2-40B4-BE49-F238E27FC236}">
                <a16:creationId xmlns:a16="http://schemas.microsoft.com/office/drawing/2014/main" id="{B1D9D48A-DA7B-49E8-9CC7-BA5BC40ABC7A}"/>
              </a:ext>
            </a:extLst>
          </p:cNvPr>
          <p:cNvSpPr>
            <a:spLocks noGrp="1"/>
          </p:cNvSpPr>
          <p:nvPr>
            <p:ph type="body" sz="quarter" idx="12"/>
          </p:nvPr>
        </p:nvSpPr>
        <p:spPr>
          <a:xfrm>
            <a:off x="6292620" y="2562225"/>
            <a:ext cx="5245330" cy="2838450"/>
          </a:xfrm>
          <a:solidFill>
            <a:schemeClr val="bg1"/>
          </a:solidFill>
          <a:ln>
            <a:solidFill>
              <a:schemeClr val="bg1"/>
            </a:solidFill>
          </a:ln>
        </p:spPr>
        <p:txBody>
          <a:bodyPr anchor="ctr">
            <a:normAutofit/>
          </a:bodyPr>
          <a:lstStyle>
            <a:lvl1pPr marL="0" indent="0" algn="ctr">
              <a:buNone/>
              <a:defRPr sz="2000">
                <a:solidFill>
                  <a:schemeClr val="tx1"/>
                </a:solidFill>
              </a:defRPr>
            </a:lvl1pPr>
          </a:lstStyle>
          <a:p>
            <a:pPr lvl="0"/>
            <a:endParaRPr lang="en-US" dirty="0"/>
          </a:p>
        </p:txBody>
      </p:sp>
      <p:sp>
        <p:nvSpPr>
          <p:cNvPr id="17" name="Text Placeholder 16">
            <a:extLst>
              <a:ext uri="{FF2B5EF4-FFF2-40B4-BE49-F238E27FC236}">
                <a16:creationId xmlns:a16="http://schemas.microsoft.com/office/drawing/2014/main" id="{D9F88CFD-E477-4411-B988-67F51239512D}"/>
              </a:ext>
            </a:extLst>
          </p:cNvPr>
          <p:cNvSpPr>
            <a:spLocks noGrp="1"/>
          </p:cNvSpPr>
          <p:nvPr>
            <p:ph type="body" sz="quarter" idx="13"/>
          </p:nvPr>
        </p:nvSpPr>
        <p:spPr>
          <a:xfrm>
            <a:off x="0" y="5802313"/>
            <a:ext cx="12192000" cy="1055687"/>
          </a:xfrm>
        </p:spPr>
        <p:txBody>
          <a:bodyPr anchor="ctr">
            <a:normAutofit/>
          </a:bodyPr>
          <a:lstStyle>
            <a:lvl1pPr marL="0" indent="0" algn="r">
              <a:buNone/>
              <a:defRPr sz="4000"/>
            </a:lvl1pPr>
          </a:lstStyle>
          <a:p>
            <a:pPr lvl="0"/>
            <a:endParaRPr lang="en-US" dirty="0"/>
          </a:p>
        </p:txBody>
      </p:sp>
      <p:pic>
        <p:nvPicPr>
          <p:cNvPr id="9" name="Picture 8">
            <a:extLst>
              <a:ext uri="{FF2B5EF4-FFF2-40B4-BE49-F238E27FC236}">
                <a16:creationId xmlns:a16="http://schemas.microsoft.com/office/drawing/2014/main" id="{C47F7F45-B765-4424-9F3C-3A3572F6BF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30059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6B9A-B5BE-4544-BE9C-1386AC9017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0D217-6F39-48E5-9ECA-826C58979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2D117-A04F-49FE-BBDF-049F032BC64C}"/>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17A4F543-0C4C-431A-8752-DE729CDA4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E39E-3D45-4ADF-B92F-364E5CEB180D}"/>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419460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5C26-AD72-4116-9E9A-A897051DE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FF889-E380-45DC-9816-5CC47F01C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AF130-79C3-42A8-8998-599867D47707}"/>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28FB6172-A24F-4459-A9F8-418E8943F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6B5A8-496B-4277-9AAE-3538481B94E7}"/>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79034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D4B4-D4F7-499C-A1E3-F3F5836E7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27CB8-8A96-47D6-9FAF-8E71A6331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02947-9795-4338-893D-665B9989FFA3}"/>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B2FE2DE6-DCF0-4DE3-B7BA-8DDCE4F74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0880A-0EE2-4708-A3FF-2C11BFD706CA}"/>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581378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279F-D0ED-4049-9187-0A440CFD8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C857C-892F-4FB1-A444-EAC4CD673A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7C3F-F1C8-4FD6-8C83-0F627CD2B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940F5-DF35-44DC-BE6B-2209B9E114AD}"/>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6" name="Footer Placeholder 5">
            <a:extLst>
              <a:ext uri="{FF2B5EF4-FFF2-40B4-BE49-F238E27FC236}">
                <a16:creationId xmlns:a16="http://schemas.microsoft.com/office/drawing/2014/main" id="{6F62CF6E-685C-46D3-8C28-D5D07132C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D1654-0F68-4266-B75E-41F7CB98F740}"/>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71107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543C-569F-4CED-AF0A-012867F774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4768F-4534-47A5-87E7-E0F414251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1F411-3EAB-4CA2-BFD7-3EF414895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39B3C-66F3-42AB-92B8-8AEBD7CCE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944A86-B071-4711-ABDF-C4441CC923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BC4A73-D2B6-47FD-9132-7AC563FDECF1}"/>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8" name="Footer Placeholder 7">
            <a:extLst>
              <a:ext uri="{FF2B5EF4-FFF2-40B4-BE49-F238E27FC236}">
                <a16:creationId xmlns:a16="http://schemas.microsoft.com/office/drawing/2014/main" id="{5C2B2055-68BE-484D-AA98-B9E0AB4E1E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76153-87A8-4DA2-B65B-AF3479AB529F}"/>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03273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2CEA-ED72-4535-ABF2-B76A8BE67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20488-186C-463E-BFD6-10C85B134314}"/>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4" name="Footer Placeholder 3">
            <a:extLst>
              <a:ext uri="{FF2B5EF4-FFF2-40B4-BE49-F238E27FC236}">
                <a16:creationId xmlns:a16="http://schemas.microsoft.com/office/drawing/2014/main" id="{9DB92139-4405-4795-B038-A37DEB769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81052-E5B1-471C-9903-AD61BE804731}"/>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361555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C6A7D-D0DB-483D-9DC7-8F9DEB7D027A}"/>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3" name="Footer Placeholder 2">
            <a:extLst>
              <a:ext uri="{FF2B5EF4-FFF2-40B4-BE49-F238E27FC236}">
                <a16:creationId xmlns:a16="http://schemas.microsoft.com/office/drawing/2014/main" id="{0B69ACB3-5A7D-492F-8E7A-8E7223772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67C8B0-1EC3-4E13-A92F-D56F86A493E6}"/>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74457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f Upda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E1411A-351F-4297-8FCE-466A3B750849}"/>
              </a:ext>
            </a:extLst>
          </p:cNvPr>
          <p:cNvSpPr/>
          <p:nvPr userDrawn="1"/>
        </p:nvSpPr>
        <p:spPr>
          <a:xfrm>
            <a:off x="0" y="-53658"/>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7" name="Content Placeholder 6">
            <a:extLst>
              <a:ext uri="{FF2B5EF4-FFF2-40B4-BE49-F238E27FC236}">
                <a16:creationId xmlns:a16="http://schemas.microsoft.com/office/drawing/2014/main" id="{8DED4839-D934-473C-8B3A-8D41EFF35F61}"/>
              </a:ext>
            </a:extLst>
          </p:cNvPr>
          <p:cNvSpPr>
            <a:spLocks noGrp="1"/>
          </p:cNvSpPr>
          <p:nvPr>
            <p:ph sz="quarter" idx="12" hasCustomPrompt="1"/>
          </p:nvPr>
        </p:nvSpPr>
        <p:spPr>
          <a:xfrm>
            <a:off x="187968" y="1144930"/>
            <a:ext cx="3911593" cy="3682010"/>
          </a:xfrm>
          <a:ln w="38100" cap="sq">
            <a:solidFill>
              <a:schemeClr val="bg1"/>
            </a:solidFill>
            <a:miter lim="800000"/>
          </a:ln>
        </p:spPr>
        <p:txBody>
          <a:bodyPr/>
          <a:lstStyle>
            <a:lvl1pPr>
              <a:defRPr/>
            </a:lvl1pPr>
          </a:lstStyle>
          <a:p>
            <a:pPr lvl="0"/>
            <a:r>
              <a:rPr lang="en-US" dirty="0"/>
              <a:t>Picture or Video</a:t>
            </a:r>
          </a:p>
        </p:txBody>
      </p:sp>
      <p:sp>
        <p:nvSpPr>
          <p:cNvPr id="11" name="Content Placeholder 10">
            <a:extLst>
              <a:ext uri="{FF2B5EF4-FFF2-40B4-BE49-F238E27FC236}">
                <a16:creationId xmlns:a16="http://schemas.microsoft.com/office/drawing/2014/main" id="{6350196E-1234-4614-80CC-3B296CF42A2A}"/>
              </a:ext>
            </a:extLst>
          </p:cNvPr>
          <p:cNvSpPr>
            <a:spLocks noGrp="1"/>
          </p:cNvSpPr>
          <p:nvPr>
            <p:ph sz="quarter" idx="13" hasCustomPrompt="1"/>
          </p:nvPr>
        </p:nvSpPr>
        <p:spPr>
          <a:xfrm>
            <a:off x="8092439" y="1148777"/>
            <a:ext cx="3911593" cy="3682010"/>
          </a:xfrm>
          <a:ln w="38100" cap="sq">
            <a:solidFill>
              <a:schemeClr val="bg1"/>
            </a:solidFill>
            <a:miter lim="800000"/>
          </a:ln>
        </p:spPr>
        <p:txBody>
          <a:bodyPr/>
          <a:lstStyle/>
          <a:p>
            <a:pPr lvl="0"/>
            <a:r>
              <a:rPr lang="en-US" dirty="0"/>
              <a:t>Picture or Video</a:t>
            </a:r>
          </a:p>
        </p:txBody>
      </p:sp>
      <p:pic>
        <p:nvPicPr>
          <p:cNvPr id="12" name="Picture 11">
            <a:extLst>
              <a:ext uri="{FF2B5EF4-FFF2-40B4-BE49-F238E27FC236}">
                <a16:creationId xmlns:a16="http://schemas.microsoft.com/office/drawing/2014/main" id="{4121597B-D12D-4118-848B-7CA8DB508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9" name="TextBox 8">
            <a:extLst>
              <a:ext uri="{FF2B5EF4-FFF2-40B4-BE49-F238E27FC236}">
                <a16:creationId xmlns:a16="http://schemas.microsoft.com/office/drawing/2014/main" id="{141BBFF1-11B3-40CF-AA1C-7AC7135367CF}"/>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Calf Update </a:t>
            </a:r>
          </a:p>
        </p:txBody>
      </p:sp>
      <p:sp>
        <p:nvSpPr>
          <p:cNvPr id="14" name="Text Placeholder 13">
            <a:extLst>
              <a:ext uri="{FF2B5EF4-FFF2-40B4-BE49-F238E27FC236}">
                <a16:creationId xmlns:a16="http://schemas.microsoft.com/office/drawing/2014/main" id="{E35EEFA5-824A-48CD-A0FE-45BD1DEC84AF}"/>
              </a:ext>
            </a:extLst>
          </p:cNvPr>
          <p:cNvSpPr>
            <a:spLocks noGrp="1"/>
          </p:cNvSpPr>
          <p:nvPr>
            <p:ph type="body" sz="quarter" idx="15"/>
          </p:nvPr>
        </p:nvSpPr>
        <p:spPr>
          <a:xfrm>
            <a:off x="3796608" y="133667"/>
            <a:ext cx="4598783" cy="811213"/>
          </a:xfrm>
        </p:spPr>
        <p:txBody>
          <a:bodyPr anchor="ctr">
            <a:normAutofit/>
          </a:bodyPr>
          <a:lstStyle>
            <a:lvl1pPr marL="0" indent="0" algn="ctr">
              <a:buNone/>
              <a:defRPr sz="2000">
                <a:solidFill>
                  <a:schemeClr val="bg1"/>
                </a:solidFill>
              </a:defRPr>
            </a:lvl1pPr>
          </a:lstStyle>
          <a:p>
            <a:pPr lvl="0"/>
            <a:endParaRPr lang="en-US" dirty="0"/>
          </a:p>
        </p:txBody>
      </p:sp>
      <p:sp>
        <p:nvSpPr>
          <p:cNvPr id="8" name="Text Placeholder 7">
            <a:extLst>
              <a:ext uri="{FF2B5EF4-FFF2-40B4-BE49-F238E27FC236}">
                <a16:creationId xmlns:a16="http://schemas.microsoft.com/office/drawing/2014/main" id="{F128C569-04CF-441D-BCBF-43A6A66A0BDD}"/>
              </a:ext>
            </a:extLst>
          </p:cNvPr>
          <p:cNvSpPr>
            <a:spLocks noGrp="1"/>
          </p:cNvSpPr>
          <p:nvPr>
            <p:ph type="body" sz="quarter" idx="16"/>
          </p:nvPr>
        </p:nvSpPr>
        <p:spPr>
          <a:xfrm>
            <a:off x="4237038" y="1131888"/>
            <a:ext cx="3667125" cy="3683000"/>
          </a:xfrm>
        </p:spPr>
        <p:txBody>
          <a:bodyPr anchor="ctr"/>
          <a:lstStyle>
            <a:lvl1pPr marL="0" indent="0" algn="ctr">
              <a:buNone/>
              <a:defRPr/>
            </a:lvl1pPr>
          </a:lstStyle>
          <a:p>
            <a:pPr lvl="0"/>
            <a:endParaRPr lang="en-US" dirty="0"/>
          </a:p>
        </p:txBody>
      </p:sp>
    </p:spTree>
    <p:extLst>
      <p:ext uri="{BB962C8B-B14F-4D97-AF65-F5344CB8AC3E}">
        <p14:creationId xmlns:p14="http://schemas.microsoft.com/office/powerpoint/2010/main" val="1661722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74BD-388B-4456-ACF8-808DB38B2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C69D1-FFBC-4FF5-B7A4-C13474B9C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47A61-6DE2-40C4-B9C2-2F08811E1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A3B9A-C26C-490B-9A09-A04479515D24}"/>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6" name="Footer Placeholder 5">
            <a:extLst>
              <a:ext uri="{FF2B5EF4-FFF2-40B4-BE49-F238E27FC236}">
                <a16:creationId xmlns:a16="http://schemas.microsoft.com/office/drawing/2014/main" id="{D91ABB02-B85C-41EC-B03E-F15C70845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E3562-C560-4083-97F3-4D5782635008}"/>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983967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B1AD-4E01-4AFA-8D60-68141063A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2F8C8-D88D-4679-89B9-869A3B3C5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7D92F7-B9D0-4A7A-BB09-4EA63B3D8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40E32-6296-4E7E-88B1-F63724188452}"/>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6" name="Footer Placeholder 5">
            <a:extLst>
              <a:ext uri="{FF2B5EF4-FFF2-40B4-BE49-F238E27FC236}">
                <a16:creationId xmlns:a16="http://schemas.microsoft.com/office/drawing/2014/main" id="{5A80D24A-27EE-4B47-BA25-4F9963C36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D5874-8CB0-460C-9295-E39B81BE95A9}"/>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850561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1CB3-0C52-409B-80DE-207B790844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E676F-80C2-4A1B-AF69-97281906C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2CE28-949B-48B4-ACAF-558DF3BA493D}"/>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2B54E54A-9561-4A22-B9F5-8C7228452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CEA07-6C89-4B6B-A42A-BF6DBDD7BF2E}"/>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058272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7A343-97F0-4C25-A281-ED54E6B79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DBFB21-6855-4DE8-8B3B-01BDF3775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DA149-0D77-48C9-A401-DB36B500763D}"/>
              </a:ext>
            </a:extLst>
          </p:cNvPr>
          <p:cNvSpPr>
            <a:spLocks noGrp="1"/>
          </p:cNvSpPr>
          <p:nvPr>
            <p:ph type="dt" sz="half" idx="10"/>
          </p:nvPr>
        </p:nvSpPr>
        <p:spPr/>
        <p:txBody>
          <a:body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E2EB3BC1-88EE-4022-8177-9550C40BD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F7C10-28CD-437D-85E6-DC23CE699E4F}"/>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5064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571846-9DA4-4978-835D-35624BCB0D49}"/>
              </a:ext>
            </a:extLst>
          </p:cNvPr>
          <p:cNvSpPr/>
          <p:nvPr userDrawn="1"/>
        </p:nvSpPr>
        <p:spPr>
          <a:xfrm>
            <a:off x="0" y="0"/>
            <a:ext cx="12192000" cy="5788061"/>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1" name="Content Placeholder 10">
            <a:extLst>
              <a:ext uri="{FF2B5EF4-FFF2-40B4-BE49-F238E27FC236}">
                <a16:creationId xmlns:a16="http://schemas.microsoft.com/office/drawing/2014/main" id="{9D6424F5-AC62-456A-AC08-35C9E02B86C6}"/>
              </a:ext>
            </a:extLst>
          </p:cNvPr>
          <p:cNvSpPr>
            <a:spLocks noGrp="1"/>
          </p:cNvSpPr>
          <p:nvPr>
            <p:ph sz="quarter" idx="11" hasCustomPrompt="1"/>
          </p:nvPr>
        </p:nvSpPr>
        <p:spPr>
          <a:xfrm>
            <a:off x="6858001" y="198120"/>
            <a:ext cx="5014912" cy="4034381"/>
          </a:xfrm>
          <a:ln w="38100" cap="sq">
            <a:solidFill>
              <a:schemeClr val="bg1"/>
            </a:solidFill>
            <a:miter lim="800000"/>
          </a:ln>
        </p:spPr>
        <p:txBody>
          <a:bodyPr>
            <a:noAutofit/>
          </a:bodyPr>
          <a:lstStyle>
            <a:lvl1pPr>
              <a:defRPr/>
            </a:lvl1pPr>
          </a:lstStyle>
          <a:p>
            <a:pPr lvl="0"/>
            <a:r>
              <a:rPr lang="en-US" dirty="0"/>
              <a:t>Picture or Video </a:t>
            </a:r>
          </a:p>
        </p:txBody>
      </p:sp>
      <p:sp>
        <p:nvSpPr>
          <p:cNvPr id="9" name="Content Placeholder 8">
            <a:extLst>
              <a:ext uri="{FF2B5EF4-FFF2-40B4-BE49-F238E27FC236}">
                <a16:creationId xmlns:a16="http://schemas.microsoft.com/office/drawing/2014/main" id="{33CCD7A4-EBCB-4CAC-92E3-6D91285E8F0B}"/>
              </a:ext>
            </a:extLst>
          </p:cNvPr>
          <p:cNvSpPr>
            <a:spLocks noGrp="1"/>
          </p:cNvSpPr>
          <p:nvPr>
            <p:ph sz="quarter" idx="10" hasCustomPrompt="1"/>
          </p:nvPr>
        </p:nvSpPr>
        <p:spPr>
          <a:xfrm>
            <a:off x="319088" y="1492582"/>
            <a:ext cx="5014912" cy="4034380"/>
          </a:xfrm>
          <a:ln w="38100" cap="sq">
            <a:solidFill>
              <a:schemeClr val="bg1"/>
            </a:solidFill>
            <a:miter lim="800000"/>
          </a:ln>
        </p:spPr>
        <p:txBody>
          <a:bodyPr>
            <a:noAutofit/>
          </a:bodyPr>
          <a:lstStyle>
            <a:lvl1pPr>
              <a:defRPr/>
            </a:lvl1pPr>
          </a:lstStyle>
          <a:p>
            <a:pPr lvl="0"/>
            <a:r>
              <a:rPr lang="en-US" dirty="0"/>
              <a:t>Picture or Video </a:t>
            </a:r>
          </a:p>
        </p:txBody>
      </p:sp>
      <p:sp>
        <p:nvSpPr>
          <p:cNvPr id="15" name="Text Placeholder 14">
            <a:extLst>
              <a:ext uri="{FF2B5EF4-FFF2-40B4-BE49-F238E27FC236}">
                <a16:creationId xmlns:a16="http://schemas.microsoft.com/office/drawing/2014/main" id="{D2BB4B36-A1CC-4460-B889-02A22EDD0EA8}"/>
              </a:ext>
            </a:extLst>
          </p:cNvPr>
          <p:cNvSpPr>
            <a:spLocks noGrp="1"/>
          </p:cNvSpPr>
          <p:nvPr>
            <p:ph type="body" sz="quarter" idx="13" hasCustomPrompt="1"/>
          </p:nvPr>
        </p:nvSpPr>
        <p:spPr>
          <a:xfrm>
            <a:off x="1088231" y="234322"/>
            <a:ext cx="3476625" cy="1023938"/>
          </a:xfrm>
          <a:noFill/>
          <a:ln>
            <a:noFill/>
          </a:ln>
        </p:spPr>
        <p:txBody>
          <a:bodyPr anchor="ctr">
            <a:normAutofit/>
          </a:bodyPr>
          <a:lstStyle>
            <a:lvl1pPr marL="0" indent="0" algn="ctr">
              <a:buNone/>
              <a:defRPr sz="2000">
                <a:solidFill>
                  <a:schemeClr val="bg1"/>
                </a:solidFill>
              </a:defRPr>
            </a:lvl1pPr>
          </a:lstStyle>
          <a:p>
            <a:pPr lvl="0"/>
            <a:r>
              <a:rPr lang="en-US" dirty="0"/>
              <a:t>Insert Text</a:t>
            </a:r>
          </a:p>
        </p:txBody>
      </p:sp>
      <p:sp>
        <p:nvSpPr>
          <p:cNvPr id="17" name="Text Placeholder 14">
            <a:extLst>
              <a:ext uri="{FF2B5EF4-FFF2-40B4-BE49-F238E27FC236}">
                <a16:creationId xmlns:a16="http://schemas.microsoft.com/office/drawing/2014/main" id="{10AD4ECB-E005-40FE-9B47-9054BBB02311}"/>
              </a:ext>
            </a:extLst>
          </p:cNvPr>
          <p:cNvSpPr>
            <a:spLocks noGrp="1"/>
          </p:cNvSpPr>
          <p:nvPr>
            <p:ph type="body" sz="quarter" idx="15" hasCustomPrompt="1"/>
          </p:nvPr>
        </p:nvSpPr>
        <p:spPr>
          <a:xfrm>
            <a:off x="7627144" y="4503024"/>
            <a:ext cx="3476625" cy="1023938"/>
          </a:xfrm>
          <a:noFill/>
          <a:ln>
            <a:noFill/>
          </a:ln>
        </p:spPr>
        <p:txBody>
          <a:bodyPr anchor="ctr">
            <a:normAutofit/>
          </a:bodyPr>
          <a:lstStyle>
            <a:lvl1pPr marL="0" indent="0" algn="ctr">
              <a:buNone/>
              <a:defRPr sz="2000">
                <a:solidFill>
                  <a:schemeClr val="bg1"/>
                </a:solidFill>
              </a:defRPr>
            </a:lvl1pPr>
          </a:lstStyle>
          <a:p>
            <a:pPr lvl="0"/>
            <a:r>
              <a:rPr lang="en-US" dirty="0"/>
              <a:t>Insert Text</a:t>
            </a:r>
          </a:p>
        </p:txBody>
      </p:sp>
      <p:sp>
        <p:nvSpPr>
          <p:cNvPr id="23" name="TextBox 22">
            <a:extLst>
              <a:ext uri="{FF2B5EF4-FFF2-40B4-BE49-F238E27FC236}">
                <a16:creationId xmlns:a16="http://schemas.microsoft.com/office/drawing/2014/main" id="{DF5132B0-4E61-45D1-BED3-87305822C209}"/>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Health</a:t>
            </a:r>
          </a:p>
        </p:txBody>
      </p:sp>
      <p:pic>
        <p:nvPicPr>
          <p:cNvPr id="24" name="Picture 23">
            <a:extLst>
              <a:ext uri="{FF2B5EF4-FFF2-40B4-BE49-F238E27FC236}">
                <a16:creationId xmlns:a16="http://schemas.microsoft.com/office/drawing/2014/main" id="{ADFC3B0E-0EC0-49A6-9940-ECAFB661EA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199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e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193848-4561-485C-BDFB-72021870DE47}"/>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7" name="Content Placeholder 6">
            <a:extLst>
              <a:ext uri="{FF2B5EF4-FFF2-40B4-BE49-F238E27FC236}">
                <a16:creationId xmlns:a16="http://schemas.microsoft.com/office/drawing/2014/main" id="{D619E226-9669-44CB-9758-E23C2DF3F41C}"/>
              </a:ext>
            </a:extLst>
          </p:cNvPr>
          <p:cNvSpPr>
            <a:spLocks noGrp="1"/>
          </p:cNvSpPr>
          <p:nvPr>
            <p:ph sz="quarter" idx="13" hasCustomPrompt="1"/>
          </p:nvPr>
        </p:nvSpPr>
        <p:spPr>
          <a:xfrm>
            <a:off x="319593" y="150830"/>
            <a:ext cx="5242219" cy="4106990"/>
          </a:xfrm>
          <a:ln w="38100" cap="sq">
            <a:solidFill>
              <a:schemeClr val="bg1"/>
            </a:solidFill>
            <a:miter lim="800000"/>
          </a:ln>
        </p:spPr>
        <p:txBody>
          <a:bodyPr/>
          <a:lstStyle>
            <a:lvl1pPr>
              <a:defRPr/>
            </a:lvl1pPr>
          </a:lstStyle>
          <a:p>
            <a:pPr lvl="0"/>
            <a:r>
              <a:rPr lang="en-US" dirty="0"/>
              <a:t>Picture or Video </a:t>
            </a:r>
          </a:p>
        </p:txBody>
      </p:sp>
      <p:sp>
        <p:nvSpPr>
          <p:cNvPr id="12" name="Content Placeholder 11">
            <a:extLst>
              <a:ext uri="{FF2B5EF4-FFF2-40B4-BE49-F238E27FC236}">
                <a16:creationId xmlns:a16="http://schemas.microsoft.com/office/drawing/2014/main" id="{97135996-2660-4FB6-9DD5-525AB94BE909}"/>
              </a:ext>
            </a:extLst>
          </p:cNvPr>
          <p:cNvSpPr>
            <a:spLocks noGrp="1"/>
          </p:cNvSpPr>
          <p:nvPr>
            <p:ph sz="quarter" idx="14" hasCustomPrompt="1"/>
          </p:nvPr>
        </p:nvSpPr>
        <p:spPr>
          <a:xfrm>
            <a:off x="5806909" y="2958188"/>
            <a:ext cx="3446629" cy="2707321"/>
          </a:xfrm>
          <a:ln w="38100" cap="sq">
            <a:solidFill>
              <a:schemeClr val="bg1"/>
            </a:solidFill>
            <a:miter lim="800000"/>
          </a:ln>
        </p:spPr>
        <p:txBody>
          <a:bodyPr/>
          <a:lstStyle/>
          <a:p>
            <a:pPr lvl="0"/>
            <a:r>
              <a:rPr lang="en-US" dirty="0"/>
              <a:t>Picture or Video </a:t>
            </a:r>
          </a:p>
        </p:txBody>
      </p:sp>
      <p:sp>
        <p:nvSpPr>
          <p:cNvPr id="15" name="Content Placeholder 14">
            <a:extLst>
              <a:ext uri="{FF2B5EF4-FFF2-40B4-BE49-F238E27FC236}">
                <a16:creationId xmlns:a16="http://schemas.microsoft.com/office/drawing/2014/main" id="{FD7EAAD1-2031-465A-90BC-A6071914E5C9}"/>
              </a:ext>
            </a:extLst>
          </p:cNvPr>
          <p:cNvSpPr>
            <a:spLocks noGrp="1"/>
          </p:cNvSpPr>
          <p:nvPr>
            <p:ph sz="quarter" idx="15" hasCustomPrompt="1"/>
          </p:nvPr>
        </p:nvSpPr>
        <p:spPr>
          <a:xfrm>
            <a:off x="5806823" y="150829"/>
            <a:ext cx="3446629" cy="2633646"/>
          </a:xfrm>
          <a:ln w="38100" cap="sq">
            <a:solidFill>
              <a:schemeClr val="bg1"/>
            </a:solidFill>
            <a:miter lim="800000"/>
          </a:ln>
        </p:spPr>
        <p:txBody>
          <a:bodyPr/>
          <a:lstStyle>
            <a:lvl1pPr>
              <a:defRPr/>
            </a:lvl1pPr>
          </a:lstStyle>
          <a:p>
            <a:pPr lvl="0"/>
            <a:r>
              <a:rPr lang="en-US" dirty="0"/>
              <a:t>Picture or Video</a:t>
            </a:r>
          </a:p>
        </p:txBody>
      </p:sp>
      <p:sp>
        <p:nvSpPr>
          <p:cNvPr id="3" name="Text Placeholder 2">
            <a:extLst>
              <a:ext uri="{FF2B5EF4-FFF2-40B4-BE49-F238E27FC236}">
                <a16:creationId xmlns:a16="http://schemas.microsoft.com/office/drawing/2014/main" id="{ED6AC7AE-5047-429E-B8AB-55BD420958D0}"/>
              </a:ext>
            </a:extLst>
          </p:cNvPr>
          <p:cNvSpPr>
            <a:spLocks noGrp="1"/>
          </p:cNvSpPr>
          <p:nvPr>
            <p:ph type="body" sz="quarter" idx="16" hasCustomPrompt="1"/>
          </p:nvPr>
        </p:nvSpPr>
        <p:spPr>
          <a:xfrm>
            <a:off x="319088" y="4421188"/>
            <a:ext cx="5243512" cy="1244600"/>
          </a:xfrm>
        </p:spPr>
        <p:txBody>
          <a:bodyPr anchor="ctr"/>
          <a:lstStyle>
            <a:lvl1pPr marL="0" indent="0" algn="ctr">
              <a:buNone/>
              <a:defRPr sz="2000">
                <a:solidFill>
                  <a:schemeClr val="bg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en-US" dirty="0"/>
              <a:t>Insert Text</a:t>
            </a:r>
          </a:p>
        </p:txBody>
      </p:sp>
      <p:sp>
        <p:nvSpPr>
          <p:cNvPr id="9" name="Text Placeholder 8">
            <a:extLst>
              <a:ext uri="{FF2B5EF4-FFF2-40B4-BE49-F238E27FC236}">
                <a16:creationId xmlns:a16="http://schemas.microsoft.com/office/drawing/2014/main" id="{4535EA87-32FE-4005-81FE-85ABE591020F}"/>
              </a:ext>
            </a:extLst>
          </p:cNvPr>
          <p:cNvSpPr>
            <a:spLocks noGrp="1"/>
          </p:cNvSpPr>
          <p:nvPr>
            <p:ph type="body" sz="quarter" idx="17" hasCustomPrompt="1"/>
          </p:nvPr>
        </p:nvSpPr>
        <p:spPr>
          <a:xfrm>
            <a:off x="9426805" y="139700"/>
            <a:ext cx="2582634" cy="2644775"/>
          </a:xfrm>
          <a:solidFill>
            <a:schemeClr val="bg1"/>
          </a:solidFill>
        </p:spPr>
        <p:txBody>
          <a:bodyPr anchor="ct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4" name="Text Placeholder 13">
            <a:extLst>
              <a:ext uri="{FF2B5EF4-FFF2-40B4-BE49-F238E27FC236}">
                <a16:creationId xmlns:a16="http://schemas.microsoft.com/office/drawing/2014/main" id="{E8F4F104-695C-4DF3-8386-AFD28E8F76A5}"/>
              </a:ext>
            </a:extLst>
          </p:cNvPr>
          <p:cNvSpPr>
            <a:spLocks noGrp="1"/>
          </p:cNvSpPr>
          <p:nvPr>
            <p:ph type="body" sz="quarter" idx="18" hasCustomPrompt="1"/>
          </p:nvPr>
        </p:nvSpPr>
        <p:spPr>
          <a:xfrm>
            <a:off x="9426805" y="2957513"/>
            <a:ext cx="2573108" cy="2708275"/>
          </a:xfrm>
          <a:solidFill>
            <a:schemeClr val="bg1"/>
          </a:solidFill>
        </p:spPr>
        <p:txBody>
          <a:bodyPr vert="horz" lIns="91440" tIns="45720" rIns="91440" bIns="45720" rtlCol="0" anchor="ctr">
            <a:normAutofit/>
          </a:bodyPr>
          <a:lstStyle>
            <a:lvl1pPr>
              <a:defRPr lang="en-US" sz="2000" smtClean="0"/>
            </a:lvl1pPr>
            <a:lvl2pPr>
              <a:defRPr lang="en-US" sz="2000" smtClean="0"/>
            </a:lvl2pPr>
            <a:lvl3pPr>
              <a:defRPr lang="en-US" smtClean="0"/>
            </a:lvl3pPr>
            <a:lvl4pPr>
              <a:defRPr lang="en-US" sz="2000" smtClean="0"/>
            </a:lvl4pPr>
            <a:lvl5pPr>
              <a:defRPr lang="en-US" sz="2000"/>
            </a:lvl5pPr>
          </a:lstStyle>
          <a:p>
            <a:pPr marL="0" lvl="0" indent="0" algn="ctr">
              <a:buNone/>
            </a:pPr>
            <a:r>
              <a:rPr lang="en-US" dirty="0"/>
              <a:t>Insert Text</a:t>
            </a:r>
          </a:p>
        </p:txBody>
      </p:sp>
      <p:sp>
        <p:nvSpPr>
          <p:cNvPr id="17" name="TextBox 16">
            <a:extLst>
              <a:ext uri="{FF2B5EF4-FFF2-40B4-BE49-F238E27FC236}">
                <a16:creationId xmlns:a16="http://schemas.microsoft.com/office/drawing/2014/main" id="{FF258231-C239-4BE6-93D7-2A242ED422B9}"/>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Diet </a:t>
            </a:r>
          </a:p>
        </p:txBody>
      </p:sp>
      <p:pic>
        <p:nvPicPr>
          <p:cNvPr id="18" name="Picture 17">
            <a:extLst>
              <a:ext uri="{FF2B5EF4-FFF2-40B4-BE49-F238E27FC236}">
                <a16:creationId xmlns:a16="http://schemas.microsoft.com/office/drawing/2014/main" id="{37338E83-B402-4A96-8772-B81A31BF45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93711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usin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CC0E1D-474C-4B18-9839-F8A3A57F2B40}"/>
              </a:ext>
            </a:extLst>
          </p:cNvPr>
          <p:cNvSpPr/>
          <p:nvPr userDrawn="1"/>
        </p:nvSpPr>
        <p:spPr>
          <a:xfrm>
            <a:off x="0" y="4713"/>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7" name="Content Placeholder 6">
            <a:extLst>
              <a:ext uri="{FF2B5EF4-FFF2-40B4-BE49-F238E27FC236}">
                <a16:creationId xmlns:a16="http://schemas.microsoft.com/office/drawing/2014/main" id="{D619E226-9669-44CB-9758-E23C2DF3F41C}"/>
              </a:ext>
            </a:extLst>
          </p:cNvPr>
          <p:cNvSpPr>
            <a:spLocks noGrp="1"/>
          </p:cNvSpPr>
          <p:nvPr>
            <p:ph sz="quarter" idx="13" hasCustomPrompt="1"/>
          </p:nvPr>
        </p:nvSpPr>
        <p:spPr>
          <a:xfrm>
            <a:off x="319593" y="150830"/>
            <a:ext cx="5242219" cy="4106990"/>
          </a:xfrm>
          <a:ln w="38100" cap="sq">
            <a:solidFill>
              <a:schemeClr val="bg1"/>
            </a:solidFill>
            <a:miter lim="800000"/>
          </a:ln>
        </p:spPr>
        <p:txBody>
          <a:bodyPr/>
          <a:lstStyle>
            <a:lvl1pPr>
              <a:defRPr/>
            </a:lvl1pPr>
          </a:lstStyle>
          <a:p>
            <a:pPr lvl="0"/>
            <a:r>
              <a:rPr lang="en-US" dirty="0"/>
              <a:t>Picture or Video </a:t>
            </a:r>
          </a:p>
        </p:txBody>
      </p:sp>
      <p:sp>
        <p:nvSpPr>
          <p:cNvPr id="12" name="Content Placeholder 11">
            <a:extLst>
              <a:ext uri="{FF2B5EF4-FFF2-40B4-BE49-F238E27FC236}">
                <a16:creationId xmlns:a16="http://schemas.microsoft.com/office/drawing/2014/main" id="{97135996-2660-4FB6-9DD5-525AB94BE909}"/>
              </a:ext>
            </a:extLst>
          </p:cNvPr>
          <p:cNvSpPr>
            <a:spLocks noGrp="1"/>
          </p:cNvSpPr>
          <p:nvPr>
            <p:ph sz="quarter" idx="14" hasCustomPrompt="1"/>
          </p:nvPr>
        </p:nvSpPr>
        <p:spPr>
          <a:xfrm>
            <a:off x="5806909" y="2958188"/>
            <a:ext cx="3446629" cy="2707321"/>
          </a:xfrm>
          <a:ln w="38100" cap="sq">
            <a:solidFill>
              <a:schemeClr val="bg1"/>
            </a:solidFill>
            <a:miter lim="800000"/>
          </a:ln>
        </p:spPr>
        <p:txBody>
          <a:bodyPr/>
          <a:lstStyle/>
          <a:p>
            <a:pPr lvl="0"/>
            <a:r>
              <a:rPr lang="en-US" dirty="0"/>
              <a:t>Picture or Video </a:t>
            </a:r>
          </a:p>
        </p:txBody>
      </p:sp>
      <p:sp>
        <p:nvSpPr>
          <p:cNvPr id="15" name="Content Placeholder 14">
            <a:extLst>
              <a:ext uri="{FF2B5EF4-FFF2-40B4-BE49-F238E27FC236}">
                <a16:creationId xmlns:a16="http://schemas.microsoft.com/office/drawing/2014/main" id="{FD7EAAD1-2031-465A-90BC-A6071914E5C9}"/>
              </a:ext>
            </a:extLst>
          </p:cNvPr>
          <p:cNvSpPr>
            <a:spLocks noGrp="1"/>
          </p:cNvSpPr>
          <p:nvPr>
            <p:ph sz="quarter" idx="15" hasCustomPrompt="1"/>
          </p:nvPr>
        </p:nvSpPr>
        <p:spPr>
          <a:xfrm>
            <a:off x="5806823" y="150829"/>
            <a:ext cx="3446629" cy="2633646"/>
          </a:xfrm>
          <a:ln w="38100" cap="sq">
            <a:solidFill>
              <a:schemeClr val="bg1"/>
            </a:solidFill>
            <a:miter lim="800000"/>
          </a:ln>
        </p:spPr>
        <p:txBody>
          <a:bodyPr/>
          <a:lstStyle>
            <a:lvl1pPr>
              <a:defRPr/>
            </a:lvl1pPr>
          </a:lstStyle>
          <a:p>
            <a:pPr lvl="0"/>
            <a:r>
              <a:rPr lang="en-US" dirty="0"/>
              <a:t>Picture or Video</a:t>
            </a:r>
          </a:p>
        </p:txBody>
      </p:sp>
      <p:sp>
        <p:nvSpPr>
          <p:cNvPr id="9" name="Text Placeholder 8">
            <a:extLst>
              <a:ext uri="{FF2B5EF4-FFF2-40B4-BE49-F238E27FC236}">
                <a16:creationId xmlns:a16="http://schemas.microsoft.com/office/drawing/2014/main" id="{5D47E760-D6EC-425D-8EAC-6ED2382BCC0A}"/>
              </a:ext>
            </a:extLst>
          </p:cNvPr>
          <p:cNvSpPr>
            <a:spLocks noGrp="1"/>
          </p:cNvSpPr>
          <p:nvPr>
            <p:ph type="body" sz="quarter" idx="16" hasCustomPrompt="1"/>
          </p:nvPr>
        </p:nvSpPr>
        <p:spPr>
          <a:xfrm>
            <a:off x="9462377" y="150828"/>
            <a:ext cx="2497138" cy="2633645"/>
          </a:xfrm>
          <a:solidFill>
            <a:schemeClr val="bg1"/>
          </a:solidFill>
        </p:spPr>
        <p:txBody>
          <a:bodyPr anchor="ctr">
            <a:no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8" name="Text Placeholder 8">
            <a:extLst>
              <a:ext uri="{FF2B5EF4-FFF2-40B4-BE49-F238E27FC236}">
                <a16:creationId xmlns:a16="http://schemas.microsoft.com/office/drawing/2014/main" id="{09841ABD-B82A-46D5-B979-B2C7E79D62AB}"/>
              </a:ext>
            </a:extLst>
          </p:cNvPr>
          <p:cNvSpPr>
            <a:spLocks noGrp="1"/>
          </p:cNvSpPr>
          <p:nvPr>
            <p:ph type="body" sz="quarter" idx="17" hasCustomPrompt="1"/>
          </p:nvPr>
        </p:nvSpPr>
        <p:spPr>
          <a:xfrm>
            <a:off x="9462377" y="2958188"/>
            <a:ext cx="2497138" cy="2707321"/>
          </a:xfrm>
          <a:solidFill>
            <a:schemeClr val="bg1"/>
          </a:solidFill>
        </p:spPr>
        <p:txBody>
          <a:bodyPr anchor="ctr">
            <a:no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9" name="Text Placeholder 18">
            <a:extLst>
              <a:ext uri="{FF2B5EF4-FFF2-40B4-BE49-F238E27FC236}">
                <a16:creationId xmlns:a16="http://schemas.microsoft.com/office/drawing/2014/main" id="{7086396A-4D20-4E07-AE50-A2CDF5907F46}"/>
              </a:ext>
            </a:extLst>
          </p:cNvPr>
          <p:cNvSpPr>
            <a:spLocks noGrp="1"/>
          </p:cNvSpPr>
          <p:nvPr>
            <p:ph type="body" sz="quarter" idx="18" hasCustomPrompt="1"/>
          </p:nvPr>
        </p:nvSpPr>
        <p:spPr>
          <a:xfrm>
            <a:off x="319088" y="4468813"/>
            <a:ext cx="5243512" cy="1193800"/>
          </a:xfrm>
        </p:spPr>
        <p:txBody>
          <a:bodyPr anchor="ctr">
            <a:noAutofit/>
          </a:bodyPr>
          <a:lstStyle>
            <a:lvl1pPr marL="0" indent="0" algn="ctr">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Insert Text</a:t>
            </a:r>
          </a:p>
        </p:txBody>
      </p:sp>
      <p:sp>
        <p:nvSpPr>
          <p:cNvPr id="22" name="TextBox 21">
            <a:extLst>
              <a:ext uri="{FF2B5EF4-FFF2-40B4-BE49-F238E27FC236}">
                <a16:creationId xmlns:a16="http://schemas.microsoft.com/office/drawing/2014/main" id="{2487CF0D-7367-4EA7-AAF1-51A47013F685}"/>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Housing </a:t>
            </a:r>
          </a:p>
        </p:txBody>
      </p:sp>
      <p:pic>
        <p:nvPicPr>
          <p:cNvPr id="23" name="Picture 22">
            <a:extLst>
              <a:ext uri="{FF2B5EF4-FFF2-40B4-BE49-F238E27FC236}">
                <a16:creationId xmlns:a16="http://schemas.microsoft.com/office/drawing/2014/main" id="{E4028A0A-0D37-432B-BE27-757EFC04CB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33699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m'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04BF2E-970B-4D11-B6B2-DCA392DC9E96}"/>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1C61C0E7-F684-47B0-B8F6-34C1989D1BEB}"/>
              </a:ext>
            </a:extLst>
          </p:cNvPr>
          <p:cNvSpPr>
            <a:spLocks noGrp="1"/>
          </p:cNvSpPr>
          <p:nvPr>
            <p:ph sz="quarter" idx="10" hasCustomPrompt="1"/>
          </p:nvPr>
        </p:nvSpPr>
        <p:spPr>
          <a:xfrm>
            <a:off x="302925" y="265291"/>
            <a:ext cx="5381595" cy="4840109"/>
          </a:xfrm>
          <a:ln w="38100" cap="sq">
            <a:solidFill>
              <a:schemeClr val="bg1"/>
            </a:solidFill>
            <a:miter lim="800000"/>
          </a:ln>
        </p:spPr>
        <p:txBody>
          <a:bodyPr/>
          <a:lstStyle>
            <a:lvl1pPr>
              <a:defRPr/>
            </a:lvl1pPr>
          </a:lstStyle>
          <a:p>
            <a:pPr lvl="0"/>
            <a:r>
              <a:rPr lang="en-US" dirty="0"/>
              <a:t>Picture or video</a:t>
            </a:r>
          </a:p>
        </p:txBody>
      </p:sp>
      <p:sp>
        <p:nvSpPr>
          <p:cNvPr id="9" name="TextBox 8">
            <a:extLst>
              <a:ext uri="{FF2B5EF4-FFF2-40B4-BE49-F238E27FC236}">
                <a16:creationId xmlns:a16="http://schemas.microsoft.com/office/drawing/2014/main" id="{6DC6514F-30BA-45A3-B0FD-877DD0045316}"/>
              </a:ext>
            </a:extLst>
          </p:cNvPr>
          <p:cNvSpPr txBox="1"/>
          <p:nvPr userDrawn="1"/>
        </p:nvSpPr>
        <p:spPr>
          <a:xfrm>
            <a:off x="3261674" y="5797486"/>
            <a:ext cx="8930326" cy="1055802"/>
          </a:xfrm>
          <a:prstGeom prst="rect">
            <a:avLst/>
          </a:prstGeom>
          <a:noFill/>
        </p:spPr>
        <p:txBody>
          <a:bodyPr wrap="square" rtlCol="0" anchor="ctr">
            <a:noAutofit/>
          </a:bodyPr>
          <a:lstStyle/>
          <a:p>
            <a:pPr algn="r"/>
            <a:endParaRPr lang="en-US" sz="4000" dirty="0"/>
          </a:p>
        </p:txBody>
      </p:sp>
      <p:pic>
        <p:nvPicPr>
          <p:cNvPr id="12" name="Picture 11">
            <a:extLst>
              <a:ext uri="{FF2B5EF4-FFF2-40B4-BE49-F238E27FC236}">
                <a16:creationId xmlns:a16="http://schemas.microsoft.com/office/drawing/2014/main" id="{10FB788E-A2B1-4802-A2B0-2608AF7B85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14" name="Text Placeholder 13">
            <a:extLst>
              <a:ext uri="{FF2B5EF4-FFF2-40B4-BE49-F238E27FC236}">
                <a16:creationId xmlns:a16="http://schemas.microsoft.com/office/drawing/2014/main" id="{624C2281-83BF-4A62-BC6B-9A67B1C6B50F}"/>
              </a:ext>
            </a:extLst>
          </p:cNvPr>
          <p:cNvSpPr>
            <a:spLocks noGrp="1"/>
          </p:cNvSpPr>
          <p:nvPr>
            <p:ph type="body" sz="quarter" idx="12"/>
          </p:nvPr>
        </p:nvSpPr>
        <p:spPr>
          <a:xfrm>
            <a:off x="6830523" y="263208"/>
            <a:ext cx="5058552" cy="4840109"/>
          </a:xfrm>
          <a:noFill/>
        </p:spPr>
        <p:txBody>
          <a:bodyPr anchor="ctr">
            <a:normAutofit/>
          </a:bodyPr>
          <a:lstStyle>
            <a:lvl1pPr marL="0" indent="0" algn="ctr">
              <a:buNone/>
              <a:defRPr sz="2800">
                <a:solidFill>
                  <a:schemeClr val="bg1"/>
                </a:solidFill>
              </a:defRPr>
            </a:lvl1pPr>
            <a:lvl2pPr>
              <a:defRPr sz="2800"/>
            </a:lvl2pPr>
            <a:lvl3pPr>
              <a:defRPr sz="2800"/>
            </a:lvl3pPr>
            <a:lvl4pPr>
              <a:defRPr sz="2800"/>
            </a:lvl4pPr>
            <a:lvl5pPr>
              <a:defRPr sz="2800"/>
            </a:lvl5pPr>
          </a:lstStyle>
          <a:p>
            <a:pPr lvl="0"/>
            <a:endParaRPr lang="en-US" dirty="0"/>
          </a:p>
        </p:txBody>
      </p:sp>
      <p:sp>
        <p:nvSpPr>
          <p:cNvPr id="5" name="Text Placeholder 4">
            <a:extLst>
              <a:ext uri="{FF2B5EF4-FFF2-40B4-BE49-F238E27FC236}">
                <a16:creationId xmlns:a16="http://schemas.microsoft.com/office/drawing/2014/main" id="{D7B0A9C2-B801-4E60-8530-4C24B5EEB8C2}"/>
              </a:ext>
            </a:extLst>
          </p:cNvPr>
          <p:cNvSpPr>
            <a:spLocks noGrp="1"/>
          </p:cNvSpPr>
          <p:nvPr>
            <p:ph type="body" sz="quarter" idx="13"/>
          </p:nvPr>
        </p:nvSpPr>
        <p:spPr>
          <a:xfrm>
            <a:off x="316290" y="5257799"/>
            <a:ext cx="5381625" cy="396875"/>
          </a:xfrm>
        </p:spPr>
        <p:txBody>
          <a:bodyPr/>
          <a:lstStyle>
            <a:lvl1pPr marL="0" indent="0">
              <a:buNone/>
              <a:defRPr/>
            </a:lvl1pPr>
          </a:lstStyle>
          <a:p>
            <a:pPr lvl="0"/>
            <a:endParaRPr lang="en-US" dirty="0"/>
          </a:p>
        </p:txBody>
      </p:sp>
      <p:sp>
        <p:nvSpPr>
          <p:cNvPr id="7" name="Text Placeholder 6">
            <a:extLst>
              <a:ext uri="{FF2B5EF4-FFF2-40B4-BE49-F238E27FC236}">
                <a16:creationId xmlns:a16="http://schemas.microsoft.com/office/drawing/2014/main" id="{1DDCC828-9D25-4B76-AC48-F13E8974BAA9}"/>
              </a:ext>
            </a:extLst>
          </p:cNvPr>
          <p:cNvSpPr>
            <a:spLocks noGrp="1"/>
          </p:cNvSpPr>
          <p:nvPr>
            <p:ph type="body" sz="quarter" idx="14"/>
          </p:nvPr>
        </p:nvSpPr>
        <p:spPr>
          <a:xfrm>
            <a:off x="0" y="5797550"/>
            <a:ext cx="12192000" cy="1060450"/>
          </a:xfrm>
        </p:spPr>
        <p:txBody>
          <a:bodyPr anchor="ctr">
            <a:normAutofit/>
          </a:bodyPr>
          <a:lstStyle>
            <a:lvl1pPr marL="0" indent="0" algn="r">
              <a:buNone/>
              <a:defRPr sz="4000"/>
            </a:lvl1pPr>
          </a:lstStyle>
          <a:p>
            <a:pPr lvl="0"/>
            <a:endParaRPr lang="en-US" dirty="0"/>
          </a:p>
        </p:txBody>
      </p:sp>
    </p:spTree>
    <p:extLst>
      <p:ext uri="{BB962C8B-B14F-4D97-AF65-F5344CB8AC3E}">
        <p14:creationId xmlns:p14="http://schemas.microsoft.com/office/powerpoint/2010/main" val="8158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hasCustomPrompt="1"/>
          </p:nvPr>
        </p:nvSpPr>
        <p:spPr>
          <a:xfrm>
            <a:off x="3351571" y="4567346"/>
            <a:ext cx="5488857"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22" name="Text Placeholder 21">
            <a:extLst>
              <a:ext uri="{FF2B5EF4-FFF2-40B4-BE49-F238E27FC236}">
                <a16:creationId xmlns:a16="http://schemas.microsoft.com/office/drawing/2014/main" id="{B53E4439-DAC7-45D1-B347-BDC1339D46A7}"/>
              </a:ext>
            </a:extLst>
          </p:cNvPr>
          <p:cNvSpPr>
            <a:spLocks noGrp="1"/>
          </p:cNvSpPr>
          <p:nvPr>
            <p:ph type="body" sz="quarter" idx="14"/>
          </p:nvPr>
        </p:nvSpPr>
        <p:spPr>
          <a:xfrm>
            <a:off x="0" y="5797485"/>
            <a:ext cx="10123056" cy="1060515"/>
          </a:xfrm>
        </p:spPr>
        <p:txBody>
          <a:bodyPr anchor="ctr">
            <a:noAutofit/>
          </a:bodyPr>
          <a:lstStyle>
            <a:lvl1pPr marL="0" indent="0" algn="l">
              <a:buNone/>
              <a:defRPr sz="2000"/>
            </a:lvl1pPr>
          </a:lstStyle>
          <a:p>
            <a:pPr lvl="0"/>
            <a:endParaRPr lang="en-US" dirty="0"/>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2110740" y="310694"/>
            <a:ext cx="7970519" cy="3959919"/>
          </a:xfrm>
          <a:ln w="38100" cap="sq">
            <a:solidFill>
              <a:schemeClr val="bg1"/>
            </a:solidFill>
            <a:miter lim="800000"/>
          </a:ln>
        </p:spPr>
        <p:txBody>
          <a:bodyPr/>
          <a:lstStyle>
            <a:lvl1pPr>
              <a:defRPr/>
            </a:lvl1pPr>
          </a:lstStyle>
          <a:p>
            <a:pPr lvl="0"/>
            <a:r>
              <a:rPr lang="en-US" dirty="0"/>
              <a:t>Picture or Video</a:t>
            </a:r>
          </a:p>
        </p:txBody>
      </p:sp>
      <p:pic>
        <p:nvPicPr>
          <p:cNvPr id="10" name="Picture 9">
            <a:extLst>
              <a:ext uri="{FF2B5EF4-FFF2-40B4-BE49-F238E27FC236}">
                <a16:creationId xmlns:a16="http://schemas.microsoft.com/office/drawing/2014/main" id="{743FCA8F-BCD7-4FD3-A272-83D1D24F0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Tree>
    <p:extLst>
      <p:ext uri="{BB962C8B-B14F-4D97-AF65-F5344CB8AC3E}">
        <p14:creationId xmlns:p14="http://schemas.microsoft.com/office/powerpoint/2010/main" val="34347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A89218-4E1F-4301-A967-A3FD18C27D60}"/>
              </a:ext>
            </a:extLst>
          </p:cNvPr>
          <p:cNvSpPr>
            <a:spLocks noGrp="1"/>
          </p:cNvSpPr>
          <p:nvPr>
            <p:ph sz="quarter" idx="12" hasCustomPrompt="1"/>
          </p:nvPr>
        </p:nvSpPr>
        <p:spPr>
          <a:xfrm>
            <a:off x="-1" y="0"/>
            <a:ext cx="12192000" cy="6858000"/>
          </a:xfrm>
        </p:spPr>
        <p:txBody>
          <a:bodyPr/>
          <a:lstStyle/>
          <a:p>
            <a:pPr lvl="0"/>
            <a:r>
              <a:rPr lang="en-US" dirty="0"/>
              <a:t>Picture or Video </a:t>
            </a:r>
          </a:p>
        </p:txBody>
      </p:sp>
      <p:sp>
        <p:nvSpPr>
          <p:cNvPr id="10" name="Text Placeholder 9">
            <a:extLst>
              <a:ext uri="{FF2B5EF4-FFF2-40B4-BE49-F238E27FC236}">
                <a16:creationId xmlns:a16="http://schemas.microsoft.com/office/drawing/2014/main" id="{4C565DDF-1131-44D3-A5A2-30E3AAB56F0A}"/>
              </a:ext>
            </a:extLst>
          </p:cNvPr>
          <p:cNvSpPr>
            <a:spLocks noGrp="1"/>
          </p:cNvSpPr>
          <p:nvPr>
            <p:ph type="body" sz="quarter" idx="11" hasCustomPrompt="1"/>
          </p:nvPr>
        </p:nvSpPr>
        <p:spPr>
          <a:xfrm>
            <a:off x="3032918" y="354383"/>
            <a:ext cx="6126163" cy="693182"/>
          </a:xfrm>
        </p:spPr>
        <p:txBody>
          <a:bodyPr>
            <a:noAutofit/>
          </a:bodyPr>
          <a:lstStyle>
            <a:lvl1pPr marL="0" indent="0">
              <a:buNone/>
              <a:defRPr sz="5400"/>
            </a:lvl1pPr>
          </a:lstStyle>
          <a:p>
            <a:pPr lvl="0"/>
            <a:r>
              <a:rPr lang="en-US" dirty="0"/>
              <a:t>[Insert farm name]</a:t>
            </a:r>
          </a:p>
        </p:txBody>
      </p:sp>
      <p:pic>
        <p:nvPicPr>
          <p:cNvPr id="4" name="Picture 3">
            <a:extLst>
              <a:ext uri="{FF2B5EF4-FFF2-40B4-BE49-F238E27FC236}">
                <a16:creationId xmlns:a16="http://schemas.microsoft.com/office/drawing/2014/main" id="{07B5B980-BCD4-4D21-979F-4A25DA0E17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Tree>
    <p:extLst>
      <p:ext uri="{BB962C8B-B14F-4D97-AF65-F5344CB8AC3E}">
        <p14:creationId xmlns:p14="http://schemas.microsoft.com/office/powerpoint/2010/main" val="141760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1FBD5E-38BD-44FF-8714-706C8971A956}"/>
              </a:ext>
            </a:extLst>
          </p:cNvPr>
          <p:cNvSpPr/>
          <p:nvPr userDrawn="1"/>
        </p:nvSpPr>
        <p:spPr>
          <a:xfrm>
            <a:off x="0" y="4713"/>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D485C88E-48FF-47DC-82C8-1D016D888138}"/>
              </a:ext>
            </a:extLst>
          </p:cNvPr>
          <p:cNvSpPr>
            <a:spLocks noGrp="1"/>
          </p:cNvSpPr>
          <p:nvPr>
            <p:ph idx="1" hasCustomPrompt="1"/>
          </p:nvPr>
        </p:nvSpPr>
        <p:spPr>
          <a:xfrm>
            <a:off x="376287" y="216816"/>
            <a:ext cx="5543746" cy="5109327"/>
          </a:xfrm>
          <a:ln w="38100" cap="sq">
            <a:solidFill>
              <a:schemeClr val="bg1"/>
            </a:solidFill>
            <a:miter lim="800000"/>
          </a:ln>
        </p:spPr>
        <p:txBody>
          <a:bodyPr/>
          <a:lstStyle>
            <a:lvl1pPr marL="457200" indent="-457200">
              <a:buFont typeface="Arial" panose="020B0604020202020204" pitchFamily="34" charset="0"/>
              <a:buChar char="•"/>
              <a:defRPr/>
            </a:lvl1pPr>
          </a:lstStyle>
          <a:p>
            <a:pPr lvl="0"/>
            <a:r>
              <a:rPr lang="en-US" dirty="0"/>
              <a:t>Picture or Video</a:t>
            </a:r>
          </a:p>
        </p:txBody>
      </p:sp>
      <p:sp>
        <p:nvSpPr>
          <p:cNvPr id="7" name="Title 6">
            <a:extLst>
              <a:ext uri="{FF2B5EF4-FFF2-40B4-BE49-F238E27FC236}">
                <a16:creationId xmlns:a16="http://schemas.microsoft.com/office/drawing/2014/main" id="{09F88175-8217-486D-8B68-E373C91912B9}"/>
              </a:ext>
            </a:extLst>
          </p:cNvPr>
          <p:cNvSpPr>
            <a:spLocks noGrp="1"/>
          </p:cNvSpPr>
          <p:nvPr>
            <p:ph type="title" hasCustomPrompt="1"/>
          </p:nvPr>
        </p:nvSpPr>
        <p:spPr>
          <a:xfrm>
            <a:off x="0" y="5802197"/>
            <a:ext cx="12192000" cy="1051089"/>
          </a:xfrm>
        </p:spPr>
        <p:txBody>
          <a:bodyPr>
            <a:normAutofit/>
          </a:bodyPr>
          <a:lstStyle>
            <a:lvl1pPr algn="r">
              <a:defRPr sz="2800">
                <a:latin typeface="+mn-lt"/>
              </a:defRPr>
            </a:lvl1pPr>
          </a:lstStyle>
          <a:p>
            <a:r>
              <a:rPr lang="en-US" dirty="0"/>
              <a:t>Click to insert text</a:t>
            </a:r>
          </a:p>
        </p:txBody>
      </p:sp>
      <p:sp>
        <p:nvSpPr>
          <p:cNvPr id="9" name="Content Placeholder 2">
            <a:extLst>
              <a:ext uri="{FF2B5EF4-FFF2-40B4-BE49-F238E27FC236}">
                <a16:creationId xmlns:a16="http://schemas.microsoft.com/office/drawing/2014/main" id="{39C02E53-84A1-4C46-A98F-D09EC4ACE608}"/>
              </a:ext>
            </a:extLst>
          </p:cNvPr>
          <p:cNvSpPr>
            <a:spLocks noGrp="1"/>
          </p:cNvSpPr>
          <p:nvPr>
            <p:ph idx="10" hasCustomPrompt="1"/>
          </p:nvPr>
        </p:nvSpPr>
        <p:spPr>
          <a:xfrm>
            <a:off x="6296320" y="216817"/>
            <a:ext cx="5519393" cy="5109326"/>
          </a:xfrm>
          <a:ln w="38100" cap="sq">
            <a:solidFill>
              <a:schemeClr val="bg1"/>
            </a:solidFill>
            <a:miter lim="800000"/>
          </a:ln>
        </p:spPr>
        <p:txBody>
          <a:bodyPr/>
          <a:lstStyle>
            <a:lvl1pPr>
              <a:defRPr/>
            </a:lvl1pPr>
          </a:lstStyle>
          <a:p>
            <a:pPr lvl="0"/>
            <a:r>
              <a:rPr lang="en-US" dirty="0"/>
              <a:t>Picture or Video </a:t>
            </a:r>
          </a:p>
        </p:txBody>
      </p:sp>
      <p:pic>
        <p:nvPicPr>
          <p:cNvPr id="10" name="Picture 9">
            <a:extLst>
              <a:ext uri="{FF2B5EF4-FFF2-40B4-BE49-F238E27FC236}">
                <a16:creationId xmlns:a16="http://schemas.microsoft.com/office/drawing/2014/main" id="{C7A47EA5-64D5-44BB-AFA5-96C89B2FA2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161078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8F1CC-DE8F-4266-8231-889B76E61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BCD1D6-D315-4638-AC62-09BFB75A1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523889"/>
      </p:ext>
    </p:extLst>
  </p:cSld>
  <p:clrMap bg1="lt1" tx1="dk1" bg2="lt2" tx2="dk2" accent1="accent1" accent2="accent2" accent3="accent3" accent4="accent4" accent5="accent5" accent6="accent6" hlink="hlink" folHlink="folHlink"/>
  <p:sldLayoutIdLst>
    <p:sldLayoutId id="2147483650" r:id="rId1"/>
    <p:sldLayoutId id="2147483675" r:id="rId2"/>
    <p:sldLayoutId id="2147483677" r:id="rId3"/>
    <p:sldLayoutId id="2147483676" r:id="rId4"/>
    <p:sldLayoutId id="2147483680" r:id="rId5"/>
    <p:sldLayoutId id="2147483674" r:id="rId6"/>
    <p:sldLayoutId id="214748368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F3FDD-8F02-439E-82FF-A4542F51C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7052C-CDAA-4466-A265-32A2AF3D6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42851-CEF6-4F64-B0CB-99BFE9753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55710-6E7A-40BE-9692-6C7A3C48EC22}" type="datetimeFigureOut">
              <a:rPr lang="en-US" smtClean="0"/>
              <a:t>9/20/2022</a:t>
            </a:fld>
            <a:endParaRPr lang="en-US"/>
          </a:p>
        </p:txBody>
      </p:sp>
      <p:sp>
        <p:nvSpPr>
          <p:cNvPr id="5" name="Footer Placeholder 4">
            <a:extLst>
              <a:ext uri="{FF2B5EF4-FFF2-40B4-BE49-F238E27FC236}">
                <a16:creationId xmlns:a16="http://schemas.microsoft.com/office/drawing/2014/main" id="{9DFD48BF-F931-44CA-9A8C-C3C38F08C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E59E8D-2BA3-4F25-8CD6-D6E95D004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4891-ACF8-4B0E-A065-C2314F98AB0A}" type="slidenum">
              <a:rPr lang="en-US" smtClean="0"/>
              <a:t>‹#›</a:t>
            </a:fld>
            <a:endParaRPr lang="en-US"/>
          </a:p>
        </p:txBody>
      </p:sp>
    </p:spTree>
    <p:extLst>
      <p:ext uri="{BB962C8B-B14F-4D97-AF65-F5344CB8AC3E}">
        <p14:creationId xmlns:p14="http://schemas.microsoft.com/office/powerpoint/2010/main" val="1122173847"/>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678" r:id="rId3"/>
    <p:sldLayoutId id="2147483679"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D17BA2-E6A0-42E1-BD15-DEEE4659A0A2}"/>
              </a:ext>
            </a:extLst>
          </p:cNvPr>
          <p:cNvSpPr>
            <a:spLocks noGrp="1"/>
          </p:cNvSpPr>
          <p:nvPr>
            <p:ph type="body" sz="quarter" idx="13"/>
          </p:nvPr>
        </p:nvSpPr>
        <p:spPr/>
        <p:txBody>
          <a:bodyPr/>
          <a:lstStyle/>
          <a:p>
            <a:r>
              <a:rPr lang="en-US" dirty="0"/>
              <a:t>Hi kids, it’s good to see you again! </a:t>
            </a:r>
          </a:p>
        </p:txBody>
      </p:sp>
      <p:sp>
        <p:nvSpPr>
          <p:cNvPr id="5" name="Text Placeholder 4">
            <a:extLst>
              <a:ext uri="{FF2B5EF4-FFF2-40B4-BE49-F238E27FC236}">
                <a16:creationId xmlns:a16="http://schemas.microsoft.com/office/drawing/2014/main" id="{97539303-6BE8-4961-8757-09E61F73BF6E}"/>
              </a:ext>
            </a:extLst>
          </p:cNvPr>
          <p:cNvSpPr>
            <a:spLocks noGrp="1"/>
          </p:cNvSpPr>
          <p:nvPr>
            <p:ph type="body" sz="quarter" idx="14"/>
          </p:nvPr>
        </p:nvSpPr>
        <p:spPr/>
        <p:txBody>
          <a:bodyPr/>
          <a:lstStyle/>
          <a:p>
            <a:r>
              <a:rPr lang="en-US" dirty="0"/>
              <a:t>Time to Check in on [insert calf name]!</a:t>
            </a:r>
          </a:p>
        </p:txBody>
      </p:sp>
      <p:sp>
        <p:nvSpPr>
          <p:cNvPr id="6" name="Content Placeholder 5">
            <a:extLst>
              <a:ext uri="{FF2B5EF4-FFF2-40B4-BE49-F238E27FC236}">
                <a16:creationId xmlns:a16="http://schemas.microsoft.com/office/drawing/2014/main" id="{29CD36EC-C6BA-48D6-92DC-AC11AD85E2DB}"/>
              </a:ext>
            </a:extLst>
          </p:cNvPr>
          <p:cNvSpPr>
            <a:spLocks noGrp="1"/>
          </p:cNvSpPr>
          <p:nvPr>
            <p:ph sz="quarter" idx="16"/>
          </p:nvPr>
        </p:nvSpPr>
        <p:spPr/>
        <p:txBody>
          <a:bodyPr/>
          <a:lstStyle/>
          <a:p>
            <a:endParaRPr lang="en-US"/>
          </a:p>
        </p:txBody>
      </p:sp>
    </p:spTree>
    <p:extLst>
      <p:ext uri="{BB962C8B-B14F-4D97-AF65-F5344CB8AC3E}">
        <p14:creationId xmlns:p14="http://schemas.microsoft.com/office/powerpoint/2010/main" val="95668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0BB9E-6E92-4990-B601-CD26167CA80F}"/>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5A2CD5DC-83C3-420C-923E-4BAD04138912}"/>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30F7F063-80E8-4A03-9121-633E38464397}"/>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E26D5F76-0E58-48FB-B1C9-AF16C4B74173}"/>
              </a:ext>
            </a:extLst>
          </p:cNvPr>
          <p:cNvSpPr>
            <a:spLocks noGrp="1"/>
          </p:cNvSpPr>
          <p:nvPr>
            <p:ph type="body" sz="quarter" idx="16"/>
          </p:nvPr>
        </p:nvSpPr>
        <p:spPr/>
        <p:txBody>
          <a:bodyPr/>
          <a:lstStyle/>
          <a:p>
            <a:r>
              <a:rPr lang="en-US" dirty="0"/>
              <a:t>Living on the pasture provides plenty of soft places for [calf name] to sleep and play all day. </a:t>
            </a:r>
          </a:p>
        </p:txBody>
      </p:sp>
      <p:sp>
        <p:nvSpPr>
          <p:cNvPr id="6" name="Text Placeholder 5">
            <a:extLst>
              <a:ext uri="{FF2B5EF4-FFF2-40B4-BE49-F238E27FC236}">
                <a16:creationId xmlns:a16="http://schemas.microsoft.com/office/drawing/2014/main" id="{2FE69CDE-6922-4425-A064-9C46B9D40911}"/>
              </a:ext>
            </a:extLst>
          </p:cNvPr>
          <p:cNvSpPr>
            <a:spLocks noGrp="1"/>
          </p:cNvSpPr>
          <p:nvPr>
            <p:ph type="body" sz="quarter" idx="17"/>
          </p:nvPr>
        </p:nvSpPr>
        <p:spPr/>
        <p:txBody>
          <a:bodyPr/>
          <a:lstStyle/>
          <a:p>
            <a:r>
              <a:rPr lang="en-US" dirty="0"/>
              <a:t>In the summer, there are trees that provide shade and fresh green grass to nibble on. </a:t>
            </a:r>
          </a:p>
        </p:txBody>
      </p:sp>
      <p:sp>
        <p:nvSpPr>
          <p:cNvPr id="7" name="Text Placeholder 6">
            <a:extLst>
              <a:ext uri="{FF2B5EF4-FFF2-40B4-BE49-F238E27FC236}">
                <a16:creationId xmlns:a16="http://schemas.microsoft.com/office/drawing/2014/main" id="{AC1EC95C-4340-43EA-BDCF-EB4F701ECAB8}"/>
              </a:ext>
            </a:extLst>
          </p:cNvPr>
          <p:cNvSpPr>
            <a:spLocks noGrp="1"/>
          </p:cNvSpPr>
          <p:nvPr>
            <p:ph type="body" sz="quarter" idx="18"/>
          </p:nvPr>
        </p:nvSpPr>
        <p:spPr/>
        <p:txBody>
          <a:bodyPr anchor="t"/>
          <a:lstStyle/>
          <a:p>
            <a:r>
              <a:rPr lang="en-US" b="1" dirty="0"/>
              <a:t>Pasture Living</a:t>
            </a:r>
          </a:p>
          <a:p>
            <a:r>
              <a:rPr lang="en-US" dirty="0"/>
              <a:t>[Calf name] lives with her other herd mates in an open pasture. For protection, she has a sheltered area that she can go to if she wants.  </a:t>
            </a:r>
          </a:p>
        </p:txBody>
      </p:sp>
    </p:spTree>
    <p:extLst>
      <p:ext uri="{BB962C8B-B14F-4D97-AF65-F5344CB8AC3E}">
        <p14:creationId xmlns:p14="http://schemas.microsoft.com/office/powerpoint/2010/main" val="58476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5067B-B6F0-407C-A6A5-B8E9CD985B99}"/>
              </a:ext>
            </a:extLst>
          </p:cNvPr>
          <p:cNvSpPr>
            <a:spLocks noGrp="1"/>
          </p:cNvSpPr>
          <p:nvPr>
            <p:ph sz="quarter" idx="10"/>
          </p:nvPr>
        </p:nvSpPr>
        <p:spPr/>
        <p:txBody>
          <a:bodyPr/>
          <a:lstStyle/>
          <a:p>
            <a:endParaRPr lang="en-US"/>
          </a:p>
        </p:txBody>
      </p:sp>
      <p:sp>
        <p:nvSpPr>
          <p:cNvPr id="3" name="Text Placeholder 2">
            <a:extLst>
              <a:ext uri="{FF2B5EF4-FFF2-40B4-BE49-F238E27FC236}">
                <a16:creationId xmlns:a16="http://schemas.microsoft.com/office/drawing/2014/main" id="{74271E94-6603-48B6-ABC7-4CD9B3666D96}"/>
              </a:ext>
            </a:extLst>
          </p:cNvPr>
          <p:cNvSpPr>
            <a:spLocks noGrp="1"/>
          </p:cNvSpPr>
          <p:nvPr>
            <p:ph type="body" sz="quarter" idx="12"/>
          </p:nvPr>
        </p:nvSpPr>
        <p:spPr>
          <a:xfrm>
            <a:off x="5884606" y="263208"/>
            <a:ext cx="6004469" cy="5391466"/>
          </a:xfrm>
        </p:spPr>
        <p:txBody>
          <a:bodyPr anchor="t">
            <a:normAutofit/>
          </a:bodyPr>
          <a:lstStyle/>
          <a:p>
            <a:r>
              <a:rPr lang="en-US" b="1" dirty="0"/>
              <a:t>[Dam name]</a:t>
            </a:r>
            <a:endParaRPr lang="en-US" sz="2000" b="1" dirty="0"/>
          </a:p>
          <a:p>
            <a:endParaRPr lang="en-US" sz="1000" b="1" dirty="0"/>
          </a:p>
          <a:p>
            <a:r>
              <a:rPr lang="en-US" sz="2200" dirty="0"/>
              <a:t>[Dam name] produced more than 20,000 pounds of milk last year! Go [dam name]! </a:t>
            </a:r>
          </a:p>
          <a:p>
            <a:endParaRPr lang="en-US" sz="2200" dirty="0"/>
          </a:p>
          <a:p>
            <a:r>
              <a:rPr lang="en-US" sz="2200" dirty="0"/>
              <a:t>[Dam] was bred artificially to become pregnant and have another calf. Once confirmed pregnant at 60 days, she will be milked for 5 more months and then go on vacation for 2 months. [Calf name] is going to have a little brother or sister soon! </a:t>
            </a:r>
          </a:p>
          <a:p>
            <a:endParaRPr lang="en-US" sz="2200" dirty="0"/>
          </a:p>
          <a:p>
            <a:r>
              <a:rPr lang="en-US" sz="2200" b="1" dirty="0"/>
              <a:t>Do you have siblings? </a:t>
            </a:r>
          </a:p>
          <a:p>
            <a:r>
              <a:rPr lang="en-US" sz="2200" b="1" dirty="0"/>
              <a:t>What are their names? </a:t>
            </a:r>
          </a:p>
        </p:txBody>
      </p:sp>
      <p:sp>
        <p:nvSpPr>
          <p:cNvPr id="4" name="Text Placeholder 3">
            <a:extLst>
              <a:ext uri="{FF2B5EF4-FFF2-40B4-BE49-F238E27FC236}">
                <a16:creationId xmlns:a16="http://schemas.microsoft.com/office/drawing/2014/main" id="{F8E63D03-3B6B-4AC9-A825-71657CA34AFA}"/>
              </a:ext>
            </a:extLst>
          </p:cNvPr>
          <p:cNvSpPr>
            <a:spLocks noGrp="1"/>
          </p:cNvSpPr>
          <p:nvPr>
            <p:ph type="body" sz="quarter" idx="13"/>
          </p:nvPr>
        </p:nvSpPr>
        <p:spPr>
          <a:solidFill>
            <a:schemeClr val="bg1"/>
          </a:solidFill>
          <a:ln>
            <a:solidFill>
              <a:schemeClr val="bg1"/>
            </a:solidFill>
          </a:ln>
        </p:spPr>
        <p:txBody>
          <a:bodyPr>
            <a:normAutofit/>
          </a:bodyPr>
          <a:lstStyle/>
          <a:p>
            <a:r>
              <a:rPr lang="en-US" sz="2000" dirty="0"/>
              <a:t>Hey Kids! Thanks for adopting my calf [calf name]!</a:t>
            </a:r>
          </a:p>
        </p:txBody>
      </p:sp>
      <p:sp>
        <p:nvSpPr>
          <p:cNvPr id="5" name="Text Placeholder 4">
            <a:extLst>
              <a:ext uri="{FF2B5EF4-FFF2-40B4-BE49-F238E27FC236}">
                <a16:creationId xmlns:a16="http://schemas.microsoft.com/office/drawing/2014/main" id="{B269E972-D939-4D9F-BEAC-9FD991D0FA07}"/>
              </a:ext>
            </a:extLst>
          </p:cNvPr>
          <p:cNvSpPr>
            <a:spLocks noGrp="1"/>
          </p:cNvSpPr>
          <p:nvPr>
            <p:ph type="body" sz="quarter" idx="14"/>
          </p:nvPr>
        </p:nvSpPr>
        <p:spPr/>
        <p:txBody>
          <a:bodyPr/>
          <a:lstStyle/>
          <a:p>
            <a:r>
              <a:rPr lang="en-US" dirty="0"/>
              <a:t>[Dam name] Update</a:t>
            </a:r>
          </a:p>
        </p:txBody>
      </p:sp>
    </p:spTree>
    <p:extLst>
      <p:ext uri="{BB962C8B-B14F-4D97-AF65-F5344CB8AC3E}">
        <p14:creationId xmlns:p14="http://schemas.microsoft.com/office/powerpoint/2010/main" val="228798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37E53-398B-4503-9A76-1D845AF9AC77}"/>
              </a:ext>
            </a:extLst>
          </p:cNvPr>
          <p:cNvSpPr>
            <a:spLocks noGrp="1"/>
          </p:cNvSpPr>
          <p:nvPr>
            <p:ph type="body" sz="quarter" idx="13"/>
          </p:nvPr>
        </p:nvSpPr>
        <p:spPr>
          <a:xfrm>
            <a:off x="2110740" y="5029200"/>
            <a:ext cx="7970518" cy="612709"/>
          </a:xfrm>
        </p:spPr>
        <p:txBody>
          <a:bodyPr anchor="ctr"/>
          <a:lstStyle/>
          <a:p>
            <a:r>
              <a:rPr lang="en-US" dirty="0"/>
              <a:t>Look how BIG [calf name] has grown! At just 3 months old, she is as tall as a 2nd grader! </a:t>
            </a:r>
          </a:p>
        </p:txBody>
      </p:sp>
      <p:sp>
        <p:nvSpPr>
          <p:cNvPr id="4" name="Content Placeholder 3">
            <a:extLst>
              <a:ext uri="{FF2B5EF4-FFF2-40B4-BE49-F238E27FC236}">
                <a16:creationId xmlns:a16="http://schemas.microsoft.com/office/drawing/2014/main" id="{B0173EEA-548D-48C2-9F8D-4A400F958571}"/>
              </a:ext>
            </a:extLst>
          </p:cNvPr>
          <p:cNvSpPr>
            <a:spLocks noGrp="1"/>
          </p:cNvSpPr>
          <p:nvPr>
            <p:ph sz="quarter" idx="16"/>
          </p:nvPr>
        </p:nvSpPr>
        <p:spPr>
          <a:xfrm>
            <a:off x="2110740" y="148461"/>
            <a:ext cx="7970518" cy="4630016"/>
          </a:xfrm>
        </p:spPr>
        <p:txBody>
          <a:bodyPr/>
          <a:lstStyle/>
          <a:p>
            <a:endParaRPr lang="en-US"/>
          </a:p>
        </p:txBody>
      </p:sp>
    </p:spTree>
    <p:extLst>
      <p:ext uri="{BB962C8B-B14F-4D97-AF65-F5344CB8AC3E}">
        <p14:creationId xmlns:p14="http://schemas.microsoft.com/office/powerpoint/2010/main" val="25186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189AF-1847-4C22-A921-7B3BE8763AEE}"/>
              </a:ext>
            </a:extLst>
          </p:cNvPr>
          <p:cNvSpPr>
            <a:spLocks noGrp="1"/>
          </p:cNvSpPr>
          <p:nvPr>
            <p:ph sz="quarter" idx="12"/>
          </p:nvPr>
        </p:nvSpPr>
        <p:spPr/>
        <p:txBody>
          <a:bodyPr/>
          <a:lstStyle/>
          <a:p>
            <a:endParaRPr lang="en-US"/>
          </a:p>
        </p:txBody>
      </p:sp>
      <p:sp>
        <p:nvSpPr>
          <p:cNvPr id="3" name="Text Placeholder 2">
            <a:extLst>
              <a:ext uri="{FF2B5EF4-FFF2-40B4-BE49-F238E27FC236}">
                <a16:creationId xmlns:a16="http://schemas.microsoft.com/office/drawing/2014/main" id="{F59E475D-35B5-4AB8-A2B0-22E7853A826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223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C06AD-6D57-45B6-8B97-8D940FD648B2}"/>
              </a:ext>
            </a:extLst>
          </p:cNvPr>
          <p:cNvSpPr>
            <a:spLocks noGrp="1"/>
          </p:cNvSpPr>
          <p:nvPr>
            <p:ph sz="quarter" idx="12"/>
          </p:nvPr>
        </p:nvSpPr>
        <p:spPr/>
        <p:txBody>
          <a:bodyPr/>
          <a:lstStyle/>
          <a:p>
            <a:endParaRPr lang="en-US"/>
          </a:p>
        </p:txBody>
      </p:sp>
      <p:sp>
        <p:nvSpPr>
          <p:cNvPr id="3" name="Content Placeholder 2">
            <a:extLst>
              <a:ext uri="{FF2B5EF4-FFF2-40B4-BE49-F238E27FC236}">
                <a16:creationId xmlns:a16="http://schemas.microsoft.com/office/drawing/2014/main" id="{077F1BBA-F0EC-43F9-B239-6DA60E2BAADA}"/>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18CF56A1-B046-4246-869B-B6056665960C}"/>
              </a:ext>
            </a:extLst>
          </p:cNvPr>
          <p:cNvSpPr>
            <a:spLocks noGrp="1"/>
          </p:cNvSpPr>
          <p:nvPr>
            <p:ph type="body" sz="quarter" idx="15"/>
          </p:nvPr>
        </p:nvSpPr>
        <p:spPr/>
        <p:txBody>
          <a:bodyPr/>
          <a:lstStyle/>
          <a:p>
            <a:r>
              <a:rPr lang="en-US" dirty="0"/>
              <a:t>Name:</a:t>
            </a:r>
          </a:p>
          <a:p>
            <a:r>
              <a:rPr lang="en-US" dirty="0"/>
              <a:t>Birthdate:</a:t>
            </a:r>
          </a:p>
        </p:txBody>
      </p:sp>
      <p:sp>
        <p:nvSpPr>
          <p:cNvPr id="5" name="Text Placeholder 4">
            <a:extLst>
              <a:ext uri="{FF2B5EF4-FFF2-40B4-BE49-F238E27FC236}">
                <a16:creationId xmlns:a16="http://schemas.microsoft.com/office/drawing/2014/main" id="{D09B011F-FA2B-43CB-A690-41E0DD3121E0}"/>
              </a:ext>
            </a:extLst>
          </p:cNvPr>
          <p:cNvSpPr>
            <a:spLocks noGrp="1"/>
          </p:cNvSpPr>
          <p:nvPr>
            <p:ph type="body" sz="quarter" idx="16"/>
          </p:nvPr>
        </p:nvSpPr>
        <p:spPr/>
        <p:txBody>
          <a:bodyPr>
            <a:normAutofit/>
          </a:bodyPr>
          <a:lstStyle/>
          <a:p>
            <a:r>
              <a:rPr lang="en-US" sz="2000" u="sng" dirty="0"/>
              <a:t>Updated Information</a:t>
            </a:r>
          </a:p>
          <a:p>
            <a:r>
              <a:rPr lang="en-US" sz="2000" dirty="0"/>
              <a:t>Age:</a:t>
            </a:r>
          </a:p>
          <a:p>
            <a:r>
              <a:rPr lang="en-US" sz="2000" dirty="0"/>
              <a:t>3 Month Height: </a:t>
            </a:r>
          </a:p>
          <a:p>
            <a:r>
              <a:rPr lang="en-US" sz="2000" dirty="0"/>
              <a:t>3 Month Weight: </a:t>
            </a:r>
          </a:p>
        </p:txBody>
      </p:sp>
    </p:spTree>
    <p:extLst>
      <p:ext uri="{BB962C8B-B14F-4D97-AF65-F5344CB8AC3E}">
        <p14:creationId xmlns:p14="http://schemas.microsoft.com/office/powerpoint/2010/main" val="113929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818BE5-866B-4896-A65D-BC1D92E72DC6}"/>
              </a:ext>
            </a:extLst>
          </p:cNvPr>
          <p:cNvPicPr>
            <a:picLocks noGrp="1" noChangeAspect="1"/>
          </p:cNvPicPr>
          <p:nvPr>
            <p:ph sz="quarter" idx="11"/>
          </p:nvPr>
        </p:nvPicPr>
        <p:blipFill>
          <a:blip r:embed="rId3"/>
          <a:stretch>
            <a:fillRect/>
          </a:stretch>
        </p:blipFill>
        <p:spPr>
          <a:xfrm>
            <a:off x="6696926" y="234322"/>
            <a:ext cx="5165060" cy="3834379"/>
          </a:xfrm>
          <a:prstGeom prst="rect">
            <a:avLst/>
          </a:prstGeom>
        </p:spPr>
      </p:pic>
      <p:sp>
        <p:nvSpPr>
          <p:cNvPr id="3" name="Content Placeholder 2">
            <a:extLst>
              <a:ext uri="{FF2B5EF4-FFF2-40B4-BE49-F238E27FC236}">
                <a16:creationId xmlns:a16="http://schemas.microsoft.com/office/drawing/2014/main" id="{661D61C7-1236-4D2C-AAE2-E2496BD227DA}"/>
              </a:ext>
            </a:extLst>
          </p:cNvPr>
          <p:cNvSpPr>
            <a:spLocks noGrp="1"/>
          </p:cNvSpPr>
          <p:nvPr>
            <p:ph sz="quarter" idx="10"/>
          </p:nvPr>
        </p:nvSpPr>
        <p:spPr/>
        <p:txBody>
          <a:bodyPr/>
          <a:lstStyle/>
          <a:p>
            <a:endParaRPr lang="en-US"/>
          </a:p>
        </p:txBody>
      </p:sp>
      <p:sp>
        <p:nvSpPr>
          <p:cNvPr id="4" name="Text Placeholder 3">
            <a:extLst>
              <a:ext uri="{FF2B5EF4-FFF2-40B4-BE49-F238E27FC236}">
                <a16:creationId xmlns:a16="http://schemas.microsoft.com/office/drawing/2014/main" id="{8BC1FC5A-A226-421B-996A-70DC8DE60F76}"/>
              </a:ext>
            </a:extLst>
          </p:cNvPr>
          <p:cNvSpPr>
            <a:spLocks noGrp="1"/>
          </p:cNvSpPr>
          <p:nvPr>
            <p:ph type="body" sz="quarter" idx="13"/>
          </p:nvPr>
        </p:nvSpPr>
        <p:spPr>
          <a:xfrm>
            <a:off x="319087" y="234322"/>
            <a:ext cx="5014913" cy="1096716"/>
          </a:xfrm>
        </p:spPr>
        <p:txBody>
          <a:bodyPr anchor="ctr">
            <a:normAutofit/>
          </a:bodyPr>
          <a:lstStyle/>
          <a:p>
            <a:r>
              <a:rPr lang="en-US" b="1" dirty="0"/>
              <a:t>[Insert calf name]’s Health is Important</a:t>
            </a:r>
          </a:p>
          <a:p>
            <a:r>
              <a:rPr lang="en-US" dirty="0"/>
              <a:t>Proactive daily care is key to keeping Adele and her herd mates happy and healthy!</a:t>
            </a:r>
            <a:r>
              <a:rPr lang="en-US" b="1" dirty="0"/>
              <a:t> </a:t>
            </a:r>
          </a:p>
        </p:txBody>
      </p:sp>
      <p:sp>
        <p:nvSpPr>
          <p:cNvPr id="5" name="Text Placeholder 4">
            <a:extLst>
              <a:ext uri="{FF2B5EF4-FFF2-40B4-BE49-F238E27FC236}">
                <a16:creationId xmlns:a16="http://schemas.microsoft.com/office/drawing/2014/main" id="{A599A6A4-BEFD-4060-A168-E1BEF6919134}"/>
              </a:ext>
            </a:extLst>
          </p:cNvPr>
          <p:cNvSpPr>
            <a:spLocks noGrp="1"/>
          </p:cNvSpPr>
          <p:nvPr>
            <p:ph type="body" sz="quarter" idx="15"/>
          </p:nvPr>
        </p:nvSpPr>
        <p:spPr>
          <a:xfrm>
            <a:off x="6858001" y="4299746"/>
            <a:ext cx="5014910" cy="1227216"/>
          </a:xfrm>
        </p:spPr>
        <p:txBody>
          <a:bodyPr anchor="t">
            <a:normAutofit lnSpcReduction="10000"/>
          </a:bodyPr>
          <a:lstStyle/>
          <a:p>
            <a:r>
              <a:rPr lang="en-US" b="1" dirty="0"/>
              <a:t>Vaccinations</a:t>
            </a:r>
          </a:p>
          <a:p>
            <a:r>
              <a:rPr lang="en-US" dirty="0"/>
              <a:t>[Insert calf name] was vaccinated at 3 months old to protect her from getting harmful diseases. </a:t>
            </a:r>
          </a:p>
        </p:txBody>
      </p:sp>
    </p:spTree>
    <p:extLst>
      <p:ext uri="{BB962C8B-B14F-4D97-AF65-F5344CB8AC3E}">
        <p14:creationId xmlns:p14="http://schemas.microsoft.com/office/powerpoint/2010/main" val="16735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26237-8130-496D-88AD-77BDC86EEE90}"/>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A18E6037-2E09-4E25-BE95-EABFDD7DA985}"/>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8A774959-2AA7-4B19-A1EB-F9D06FF1DBAB}"/>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762DA647-27EF-4A65-83D9-54681FDF2BAA}"/>
              </a:ext>
            </a:extLst>
          </p:cNvPr>
          <p:cNvSpPr>
            <a:spLocks noGrp="1"/>
          </p:cNvSpPr>
          <p:nvPr>
            <p:ph type="body" sz="quarter" idx="16"/>
          </p:nvPr>
        </p:nvSpPr>
        <p:spPr>
          <a:xfrm>
            <a:off x="319593" y="4420909"/>
            <a:ext cx="5243512" cy="1244600"/>
          </a:xfrm>
        </p:spPr>
        <p:txBody>
          <a:bodyPr anchor="t">
            <a:noAutofit/>
          </a:bodyPr>
          <a:lstStyle/>
          <a:p>
            <a:r>
              <a:rPr lang="en-US" b="1" dirty="0"/>
              <a:t>[Insert calf name]’s New Diet </a:t>
            </a:r>
          </a:p>
          <a:p>
            <a:r>
              <a:rPr lang="en-US" dirty="0"/>
              <a:t>Now that [calf name] is older, she gets to eat foods that have more fiber to help develop the different compartments in her stomach. </a:t>
            </a:r>
          </a:p>
        </p:txBody>
      </p:sp>
      <p:sp>
        <p:nvSpPr>
          <p:cNvPr id="6" name="Text Placeholder 5">
            <a:extLst>
              <a:ext uri="{FF2B5EF4-FFF2-40B4-BE49-F238E27FC236}">
                <a16:creationId xmlns:a16="http://schemas.microsoft.com/office/drawing/2014/main" id="{FCD30006-B29F-4879-B8B2-340640829BC3}"/>
              </a:ext>
            </a:extLst>
          </p:cNvPr>
          <p:cNvSpPr>
            <a:spLocks noGrp="1"/>
          </p:cNvSpPr>
          <p:nvPr>
            <p:ph type="body" sz="quarter" idx="17"/>
          </p:nvPr>
        </p:nvSpPr>
        <p:spPr/>
        <p:txBody>
          <a:bodyPr/>
          <a:lstStyle/>
          <a:p>
            <a:r>
              <a:rPr lang="en-US" dirty="0"/>
              <a:t>[Calf name] enjoys a sweet grain pellet mix which gives her a lot of energy and helps her digestive system develop. </a:t>
            </a:r>
          </a:p>
        </p:txBody>
      </p:sp>
      <p:sp>
        <p:nvSpPr>
          <p:cNvPr id="7" name="Text Placeholder 6">
            <a:extLst>
              <a:ext uri="{FF2B5EF4-FFF2-40B4-BE49-F238E27FC236}">
                <a16:creationId xmlns:a16="http://schemas.microsoft.com/office/drawing/2014/main" id="{DEBB1AB7-758E-4BD2-9347-2D42B86B83E6}"/>
              </a:ext>
            </a:extLst>
          </p:cNvPr>
          <p:cNvSpPr>
            <a:spLocks noGrp="1"/>
          </p:cNvSpPr>
          <p:nvPr>
            <p:ph type="body" sz="quarter" idx="18"/>
          </p:nvPr>
        </p:nvSpPr>
        <p:spPr/>
        <p:txBody>
          <a:bodyPr/>
          <a:lstStyle/>
          <a:p>
            <a:pPr marL="0" indent="0" algn="ctr">
              <a:buNone/>
            </a:pPr>
            <a:r>
              <a:rPr lang="en-US" dirty="0"/>
              <a:t>Hay is added to [calf name]’s diet because it is a high fiber food which is perfect for her growth and diet. She gets to eat as much hay and drink as much water as she wants! </a:t>
            </a:r>
          </a:p>
        </p:txBody>
      </p:sp>
    </p:spTree>
    <p:extLst>
      <p:ext uri="{BB962C8B-B14F-4D97-AF65-F5344CB8AC3E}">
        <p14:creationId xmlns:p14="http://schemas.microsoft.com/office/powerpoint/2010/main" val="141831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26237-8130-496D-88AD-77BDC86EEE90}"/>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A18E6037-2E09-4E25-BE95-EABFDD7DA985}"/>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8A774959-2AA7-4B19-A1EB-F9D06FF1DBAB}"/>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762DA647-27EF-4A65-83D9-54681FDF2BAA}"/>
              </a:ext>
            </a:extLst>
          </p:cNvPr>
          <p:cNvSpPr>
            <a:spLocks noGrp="1"/>
          </p:cNvSpPr>
          <p:nvPr>
            <p:ph type="body" sz="quarter" idx="16"/>
          </p:nvPr>
        </p:nvSpPr>
        <p:spPr>
          <a:xfrm>
            <a:off x="319593" y="4420909"/>
            <a:ext cx="5243512" cy="1244600"/>
          </a:xfrm>
        </p:spPr>
        <p:txBody>
          <a:bodyPr anchor="t">
            <a:noAutofit/>
          </a:bodyPr>
          <a:lstStyle/>
          <a:p>
            <a:r>
              <a:rPr lang="en-US" b="1" dirty="0"/>
              <a:t>[Insert calf name]’s New Diet </a:t>
            </a:r>
          </a:p>
          <a:p>
            <a:r>
              <a:rPr lang="en-US" dirty="0"/>
              <a:t>Now that [calf name] is older, she gets to eat foods that have more fiber to help develop the different compartments in her stomach. </a:t>
            </a:r>
          </a:p>
        </p:txBody>
      </p:sp>
      <p:sp>
        <p:nvSpPr>
          <p:cNvPr id="6" name="Text Placeholder 5">
            <a:extLst>
              <a:ext uri="{FF2B5EF4-FFF2-40B4-BE49-F238E27FC236}">
                <a16:creationId xmlns:a16="http://schemas.microsoft.com/office/drawing/2014/main" id="{FCD30006-B29F-4879-B8B2-340640829BC3}"/>
              </a:ext>
            </a:extLst>
          </p:cNvPr>
          <p:cNvSpPr>
            <a:spLocks noGrp="1"/>
          </p:cNvSpPr>
          <p:nvPr>
            <p:ph type="body" sz="quarter" idx="17"/>
          </p:nvPr>
        </p:nvSpPr>
        <p:spPr/>
        <p:txBody>
          <a:bodyPr/>
          <a:lstStyle/>
          <a:p>
            <a:r>
              <a:rPr lang="en-US" dirty="0"/>
              <a:t>[Calf name] enjoys a calf starter grain which gives her a lot of energy and helps her digestive system develop. </a:t>
            </a:r>
          </a:p>
        </p:txBody>
      </p:sp>
      <p:sp>
        <p:nvSpPr>
          <p:cNvPr id="7" name="Text Placeholder 6">
            <a:extLst>
              <a:ext uri="{FF2B5EF4-FFF2-40B4-BE49-F238E27FC236}">
                <a16:creationId xmlns:a16="http://schemas.microsoft.com/office/drawing/2014/main" id="{DEBB1AB7-758E-4BD2-9347-2D42B86B83E6}"/>
              </a:ext>
            </a:extLst>
          </p:cNvPr>
          <p:cNvSpPr>
            <a:spLocks noGrp="1"/>
          </p:cNvSpPr>
          <p:nvPr>
            <p:ph type="body" sz="quarter" idx="18"/>
          </p:nvPr>
        </p:nvSpPr>
        <p:spPr/>
        <p:txBody>
          <a:bodyPr/>
          <a:lstStyle/>
          <a:p>
            <a:pPr marL="0" indent="0" algn="ctr">
              <a:buNone/>
            </a:pPr>
            <a:r>
              <a:rPr lang="en-US" dirty="0"/>
              <a:t>Hay is added to [calf name]’s diet because it is a high fiber food which is perfect for her growth and diet. Her and her friends eat as much hay and drink as much water as they want! </a:t>
            </a:r>
          </a:p>
        </p:txBody>
      </p:sp>
    </p:spTree>
    <p:extLst>
      <p:ext uri="{BB962C8B-B14F-4D97-AF65-F5344CB8AC3E}">
        <p14:creationId xmlns:p14="http://schemas.microsoft.com/office/powerpoint/2010/main" val="162442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26237-8130-496D-88AD-77BDC86EEE90}"/>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A18E6037-2E09-4E25-BE95-EABFDD7DA985}"/>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8A774959-2AA7-4B19-A1EB-F9D06FF1DBAB}"/>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762DA647-27EF-4A65-83D9-54681FDF2BAA}"/>
              </a:ext>
            </a:extLst>
          </p:cNvPr>
          <p:cNvSpPr>
            <a:spLocks noGrp="1"/>
          </p:cNvSpPr>
          <p:nvPr>
            <p:ph type="body" sz="quarter" idx="16"/>
          </p:nvPr>
        </p:nvSpPr>
        <p:spPr>
          <a:xfrm>
            <a:off x="319088" y="4421188"/>
            <a:ext cx="5243512" cy="1110932"/>
          </a:xfrm>
        </p:spPr>
        <p:txBody>
          <a:bodyPr anchor="t">
            <a:noAutofit/>
          </a:bodyPr>
          <a:lstStyle/>
          <a:p>
            <a:r>
              <a:rPr lang="en-US" b="1" dirty="0"/>
              <a:t>[Insert calf name]’s New Diet </a:t>
            </a:r>
          </a:p>
          <a:p>
            <a:r>
              <a:rPr lang="en-US" dirty="0"/>
              <a:t>Now that [calf name] is older, she gets to eat foods that have more fiber to help develop the different compartments in her stomach. </a:t>
            </a:r>
          </a:p>
        </p:txBody>
      </p:sp>
      <p:sp>
        <p:nvSpPr>
          <p:cNvPr id="6" name="Text Placeholder 5">
            <a:extLst>
              <a:ext uri="{FF2B5EF4-FFF2-40B4-BE49-F238E27FC236}">
                <a16:creationId xmlns:a16="http://schemas.microsoft.com/office/drawing/2014/main" id="{FCD30006-B29F-4879-B8B2-340640829BC3}"/>
              </a:ext>
            </a:extLst>
          </p:cNvPr>
          <p:cNvSpPr>
            <a:spLocks noGrp="1"/>
          </p:cNvSpPr>
          <p:nvPr>
            <p:ph type="body" sz="quarter" idx="17"/>
          </p:nvPr>
        </p:nvSpPr>
        <p:spPr/>
        <p:txBody>
          <a:bodyPr/>
          <a:lstStyle/>
          <a:p>
            <a:r>
              <a:rPr lang="en-US" dirty="0"/>
              <a:t>[Calf name] enjoys a corn and soybean mix with vitamins and minerals which gives her energy and helps her digestive system develop. </a:t>
            </a:r>
          </a:p>
        </p:txBody>
      </p:sp>
      <p:sp>
        <p:nvSpPr>
          <p:cNvPr id="7" name="Text Placeholder 6">
            <a:extLst>
              <a:ext uri="{FF2B5EF4-FFF2-40B4-BE49-F238E27FC236}">
                <a16:creationId xmlns:a16="http://schemas.microsoft.com/office/drawing/2014/main" id="{DEBB1AB7-758E-4BD2-9347-2D42B86B83E6}"/>
              </a:ext>
            </a:extLst>
          </p:cNvPr>
          <p:cNvSpPr>
            <a:spLocks noGrp="1"/>
          </p:cNvSpPr>
          <p:nvPr>
            <p:ph type="body" sz="quarter" idx="18"/>
          </p:nvPr>
        </p:nvSpPr>
        <p:spPr/>
        <p:txBody>
          <a:bodyPr/>
          <a:lstStyle/>
          <a:p>
            <a:pPr marL="0" indent="0" algn="ctr">
              <a:buNone/>
            </a:pPr>
            <a:r>
              <a:rPr lang="en-US" dirty="0"/>
              <a:t>Hay is added to [calf name]’s diet because it is a high fiber food which is perfect for her growth and diet. She gets to eat as much hay and drink as much water as she wants! </a:t>
            </a:r>
          </a:p>
        </p:txBody>
      </p:sp>
    </p:spTree>
    <p:extLst>
      <p:ext uri="{BB962C8B-B14F-4D97-AF65-F5344CB8AC3E}">
        <p14:creationId xmlns:p14="http://schemas.microsoft.com/office/powerpoint/2010/main" val="2711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0BB9E-6E92-4990-B601-CD26167CA80F}"/>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5A2CD5DC-83C3-420C-923E-4BAD04138912}"/>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30F7F063-80E8-4A03-9121-633E38464397}"/>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E26D5F76-0E58-48FB-B1C9-AF16C4B74173}"/>
              </a:ext>
            </a:extLst>
          </p:cNvPr>
          <p:cNvSpPr>
            <a:spLocks noGrp="1"/>
          </p:cNvSpPr>
          <p:nvPr>
            <p:ph type="body" sz="quarter" idx="16"/>
          </p:nvPr>
        </p:nvSpPr>
        <p:spPr/>
        <p:txBody>
          <a:bodyPr/>
          <a:lstStyle/>
          <a:p>
            <a:r>
              <a:rPr lang="en-US" dirty="0"/>
              <a:t>[Calf name] sleeps on straw bedding which helps to keep her clean, dry, and very warm!</a:t>
            </a:r>
          </a:p>
        </p:txBody>
      </p:sp>
      <p:sp>
        <p:nvSpPr>
          <p:cNvPr id="6" name="Text Placeholder 5">
            <a:extLst>
              <a:ext uri="{FF2B5EF4-FFF2-40B4-BE49-F238E27FC236}">
                <a16:creationId xmlns:a16="http://schemas.microsoft.com/office/drawing/2014/main" id="{2FE69CDE-6922-4425-A064-9C46B9D40911}"/>
              </a:ext>
            </a:extLst>
          </p:cNvPr>
          <p:cNvSpPr>
            <a:spLocks noGrp="1"/>
          </p:cNvSpPr>
          <p:nvPr>
            <p:ph type="body" sz="quarter" idx="17"/>
          </p:nvPr>
        </p:nvSpPr>
        <p:spPr/>
        <p:txBody>
          <a:bodyPr/>
          <a:lstStyle/>
          <a:p>
            <a:r>
              <a:rPr lang="en-US" dirty="0"/>
              <a:t>[Calf name] and her friends live together because it is easier to monitor growth, feed intake, and see signs of sickness. </a:t>
            </a:r>
          </a:p>
        </p:txBody>
      </p:sp>
      <p:sp>
        <p:nvSpPr>
          <p:cNvPr id="7" name="Text Placeholder 6">
            <a:extLst>
              <a:ext uri="{FF2B5EF4-FFF2-40B4-BE49-F238E27FC236}">
                <a16:creationId xmlns:a16="http://schemas.microsoft.com/office/drawing/2014/main" id="{AC1EC95C-4340-43EA-BDCF-EB4F701ECAB8}"/>
              </a:ext>
            </a:extLst>
          </p:cNvPr>
          <p:cNvSpPr>
            <a:spLocks noGrp="1"/>
          </p:cNvSpPr>
          <p:nvPr>
            <p:ph type="body" sz="quarter" idx="18"/>
          </p:nvPr>
        </p:nvSpPr>
        <p:spPr>
          <a:xfrm>
            <a:off x="319593" y="4471709"/>
            <a:ext cx="5243512" cy="1193800"/>
          </a:xfrm>
        </p:spPr>
        <p:txBody>
          <a:bodyPr anchor="t"/>
          <a:lstStyle/>
          <a:p>
            <a:r>
              <a:rPr lang="en-US" b="1" dirty="0"/>
              <a:t>Group Housing</a:t>
            </a:r>
          </a:p>
          <a:p>
            <a:r>
              <a:rPr lang="en-US" dirty="0"/>
              <a:t>[Calf name] now lives with a few of her herd mates in a new group pen. She loves hanging out with her new buddies! </a:t>
            </a:r>
          </a:p>
        </p:txBody>
      </p:sp>
    </p:spTree>
    <p:extLst>
      <p:ext uri="{BB962C8B-B14F-4D97-AF65-F5344CB8AC3E}">
        <p14:creationId xmlns:p14="http://schemas.microsoft.com/office/powerpoint/2010/main" val="56090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0BB9E-6E92-4990-B601-CD26167CA80F}"/>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5A2CD5DC-83C3-420C-923E-4BAD04138912}"/>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30F7F063-80E8-4A03-9121-633E38464397}"/>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E26D5F76-0E58-48FB-B1C9-AF16C4B74173}"/>
              </a:ext>
            </a:extLst>
          </p:cNvPr>
          <p:cNvSpPr>
            <a:spLocks noGrp="1"/>
          </p:cNvSpPr>
          <p:nvPr>
            <p:ph type="body" sz="quarter" idx="16"/>
          </p:nvPr>
        </p:nvSpPr>
        <p:spPr/>
        <p:txBody>
          <a:bodyPr/>
          <a:lstStyle/>
          <a:p>
            <a:r>
              <a:rPr lang="en-US" dirty="0"/>
              <a:t>[Calf name]’s hutch is bedded with cozy straw. Straw is an excellent insulator and helps keep her warm and clean. </a:t>
            </a:r>
          </a:p>
        </p:txBody>
      </p:sp>
      <p:sp>
        <p:nvSpPr>
          <p:cNvPr id="6" name="Text Placeholder 5">
            <a:extLst>
              <a:ext uri="{FF2B5EF4-FFF2-40B4-BE49-F238E27FC236}">
                <a16:creationId xmlns:a16="http://schemas.microsoft.com/office/drawing/2014/main" id="{2FE69CDE-6922-4425-A064-9C46B9D40911}"/>
              </a:ext>
            </a:extLst>
          </p:cNvPr>
          <p:cNvSpPr>
            <a:spLocks noGrp="1"/>
          </p:cNvSpPr>
          <p:nvPr>
            <p:ph type="body" sz="quarter" idx="17"/>
          </p:nvPr>
        </p:nvSpPr>
        <p:spPr/>
        <p:txBody>
          <a:bodyPr/>
          <a:lstStyle/>
          <a:p>
            <a:r>
              <a:rPr lang="en-US" dirty="0"/>
              <a:t>[Calf name] loves her cozy hutch. Each hutch has plenty of protection from the weather and room to play! </a:t>
            </a:r>
          </a:p>
        </p:txBody>
      </p:sp>
      <p:sp>
        <p:nvSpPr>
          <p:cNvPr id="7" name="Text Placeholder 6">
            <a:extLst>
              <a:ext uri="{FF2B5EF4-FFF2-40B4-BE49-F238E27FC236}">
                <a16:creationId xmlns:a16="http://schemas.microsoft.com/office/drawing/2014/main" id="{AC1EC95C-4340-43EA-BDCF-EB4F701ECAB8}"/>
              </a:ext>
            </a:extLst>
          </p:cNvPr>
          <p:cNvSpPr>
            <a:spLocks noGrp="1"/>
          </p:cNvSpPr>
          <p:nvPr>
            <p:ph type="body" sz="quarter" idx="18"/>
          </p:nvPr>
        </p:nvSpPr>
        <p:spPr/>
        <p:txBody>
          <a:bodyPr anchor="t"/>
          <a:lstStyle/>
          <a:p>
            <a:r>
              <a:rPr lang="en-US" b="1" dirty="0"/>
              <a:t>Hutches</a:t>
            </a:r>
          </a:p>
          <a:p>
            <a:r>
              <a:rPr lang="en-US" dirty="0"/>
              <a:t>[Calf name] is finishing up her time in her individual hutch and will be moving to group housing soon!</a:t>
            </a:r>
          </a:p>
        </p:txBody>
      </p:sp>
    </p:spTree>
    <p:extLst>
      <p:ext uri="{BB962C8B-B14F-4D97-AF65-F5344CB8AC3E}">
        <p14:creationId xmlns:p14="http://schemas.microsoft.com/office/powerpoint/2010/main" val="160462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0BB9E-6E92-4990-B601-CD26167CA80F}"/>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5A2CD5DC-83C3-420C-923E-4BAD04138912}"/>
              </a:ext>
            </a:extLst>
          </p:cNvPr>
          <p:cNvSpPr>
            <a:spLocks noGrp="1"/>
          </p:cNvSpPr>
          <p:nvPr>
            <p:ph sz="quarter" idx="14"/>
          </p:nvPr>
        </p:nvSpPr>
        <p:spPr/>
        <p:txBody>
          <a:bodyPr/>
          <a:lstStyle/>
          <a:p>
            <a:endParaRPr lang="en-US"/>
          </a:p>
        </p:txBody>
      </p:sp>
      <p:sp>
        <p:nvSpPr>
          <p:cNvPr id="4" name="Content Placeholder 3">
            <a:extLst>
              <a:ext uri="{FF2B5EF4-FFF2-40B4-BE49-F238E27FC236}">
                <a16:creationId xmlns:a16="http://schemas.microsoft.com/office/drawing/2014/main" id="{30F7F063-80E8-4A03-9121-633E38464397}"/>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E26D5F76-0E58-48FB-B1C9-AF16C4B74173}"/>
              </a:ext>
            </a:extLst>
          </p:cNvPr>
          <p:cNvSpPr>
            <a:spLocks noGrp="1"/>
          </p:cNvSpPr>
          <p:nvPr>
            <p:ph type="body" sz="quarter" idx="16"/>
          </p:nvPr>
        </p:nvSpPr>
        <p:spPr/>
        <p:txBody>
          <a:bodyPr/>
          <a:lstStyle/>
          <a:p>
            <a:r>
              <a:rPr lang="en-US" dirty="0"/>
              <a:t>[Calf name]’s pen is very soft! It has straw that is very comfy to lay on and keeps her warm and dry. </a:t>
            </a:r>
          </a:p>
        </p:txBody>
      </p:sp>
      <p:sp>
        <p:nvSpPr>
          <p:cNvPr id="6" name="Text Placeholder 5">
            <a:extLst>
              <a:ext uri="{FF2B5EF4-FFF2-40B4-BE49-F238E27FC236}">
                <a16:creationId xmlns:a16="http://schemas.microsoft.com/office/drawing/2014/main" id="{2FE69CDE-6922-4425-A064-9C46B9D40911}"/>
              </a:ext>
            </a:extLst>
          </p:cNvPr>
          <p:cNvSpPr>
            <a:spLocks noGrp="1"/>
          </p:cNvSpPr>
          <p:nvPr>
            <p:ph type="body" sz="quarter" idx="17"/>
          </p:nvPr>
        </p:nvSpPr>
        <p:spPr/>
        <p:txBody>
          <a:bodyPr/>
          <a:lstStyle/>
          <a:p>
            <a:r>
              <a:rPr lang="en-US" dirty="0"/>
              <a:t>[Calf name] is very excited to live with her friends soon but for now she likes having her own room! </a:t>
            </a:r>
          </a:p>
        </p:txBody>
      </p:sp>
      <p:sp>
        <p:nvSpPr>
          <p:cNvPr id="7" name="Text Placeholder 6">
            <a:extLst>
              <a:ext uri="{FF2B5EF4-FFF2-40B4-BE49-F238E27FC236}">
                <a16:creationId xmlns:a16="http://schemas.microsoft.com/office/drawing/2014/main" id="{AC1EC95C-4340-43EA-BDCF-EB4F701ECAB8}"/>
              </a:ext>
            </a:extLst>
          </p:cNvPr>
          <p:cNvSpPr>
            <a:spLocks noGrp="1"/>
          </p:cNvSpPr>
          <p:nvPr>
            <p:ph type="body" sz="quarter" idx="18"/>
          </p:nvPr>
        </p:nvSpPr>
        <p:spPr/>
        <p:txBody>
          <a:bodyPr anchor="t"/>
          <a:lstStyle/>
          <a:p>
            <a:r>
              <a:rPr lang="en-US" b="1" dirty="0"/>
              <a:t>Individual Pens</a:t>
            </a:r>
          </a:p>
          <a:p>
            <a:r>
              <a:rPr lang="en-US" dirty="0"/>
              <a:t>[Calf name] still lives in her pen but soon she will move into a larger pen with 4-5 of her friends!</a:t>
            </a:r>
          </a:p>
        </p:txBody>
      </p:sp>
    </p:spTree>
    <p:extLst>
      <p:ext uri="{BB962C8B-B14F-4D97-AF65-F5344CB8AC3E}">
        <p14:creationId xmlns:p14="http://schemas.microsoft.com/office/powerpoint/2010/main" val="895100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5F1557E93E440AE2951D5EC239478" ma:contentTypeVersion="13" ma:contentTypeDescription="Create a new document." ma:contentTypeScope="" ma:versionID="950041290cfbcd2f23b20946b4e084eb">
  <xsd:schema xmlns:xsd="http://www.w3.org/2001/XMLSchema" xmlns:xs="http://www.w3.org/2001/XMLSchema" xmlns:p="http://schemas.microsoft.com/office/2006/metadata/properties" xmlns:ns3="9f28d153-14d9-4b86-964f-ff6f076764db" xmlns:ns4="6ae010d4-be0e-4dd8-bc10-6277e7bd0faa" targetNamespace="http://schemas.microsoft.com/office/2006/metadata/properties" ma:root="true" ma:fieldsID="1081f5b47ac677ac4afc86a77e6d2d7b" ns3:_="" ns4:_="">
    <xsd:import namespace="9f28d153-14d9-4b86-964f-ff6f076764db"/>
    <xsd:import namespace="6ae010d4-be0e-4dd8-bc10-6277e7bd0fa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8d153-14d9-4b86-964f-ff6f07676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010d4-be0e-4dd8-bc10-6277e7bd0f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DE2A13-298A-4F0B-BA9F-B952A00DA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28d153-14d9-4b86-964f-ff6f076764db"/>
    <ds:schemaRef ds:uri="6ae010d4-be0e-4dd8-bc10-6277e7bd0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9CEBE-9A92-4DE4-950B-09A0065B0486}">
  <ds:schemaRefs>
    <ds:schemaRef ds:uri="http://schemas.microsoft.com/sharepoint/v3/contenttype/forms"/>
  </ds:schemaRefs>
</ds:datastoreItem>
</file>

<file path=customXml/itemProps3.xml><?xml version="1.0" encoding="utf-8"?>
<ds:datastoreItem xmlns:ds="http://schemas.openxmlformats.org/officeDocument/2006/customXml" ds:itemID="{50D65A01-EE1F-4294-ADF2-4A78115BD0CD}">
  <ds:schemaRefs>
    <ds:schemaRef ds:uri="http://purl.org/dc/terms/"/>
    <ds:schemaRef ds:uri="http://purl.org/dc/elements/1.1/"/>
    <ds:schemaRef ds:uri="http://schemas.microsoft.com/office/2006/documentManagement/types"/>
    <ds:schemaRef ds:uri="9f28d153-14d9-4b86-964f-ff6f076764db"/>
    <ds:schemaRef ds:uri="http://schemas.microsoft.com/office/2006/metadata/properties"/>
    <ds:schemaRef ds:uri="http://www.w3.org/XML/1998/namespace"/>
    <ds:schemaRef ds:uri="http://purl.org/dc/dcmitype/"/>
    <ds:schemaRef ds:uri="6ae010d4-be0e-4dd8-bc10-6277e7bd0faa"/>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5869</TotalTime>
  <Words>1195</Words>
  <Application>Microsoft Office PowerPoint</Application>
  <PresentationFormat>Widescreen</PresentationFormat>
  <Paragraphs>77</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Calf Name!</dc:title>
  <dc:creator>Brittany Haag</dc:creator>
  <cp:lastModifiedBy>Jayne Sebright</cp:lastModifiedBy>
  <cp:revision>140</cp:revision>
  <dcterms:created xsi:type="dcterms:W3CDTF">2019-09-26T15:06:38Z</dcterms:created>
  <dcterms:modified xsi:type="dcterms:W3CDTF">2022-09-20T14:21:39Z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0x0101003D25F1557E93E440AE2951D5EC239478</vt:lpwstr>
  </property>
</Properties>
</file>